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3" r:id="rId4"/>
    <p:sldId id="277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3" d="100"/>
          <a:sy n="83" d="100"/>
        </p:scale>
        <p:origin x="90" y="42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81C2584-71E4-4A65-8CBA-4FD44F424933}"/>
              </a:ext>
            </a:extLst>
          </p:cNvPr>
          <p:cNvSpPr txBox="1"/>
          <p:nvPr/>
        </p:nvSpPr>
        <p:spPr>
          <a:xfrm>
            <a:off x="2087460" y="3381556"/>
            <a:ext cx="5737026" cy="2573255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effectLst/>
              </a:rPr>
              <a:t>厳禁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744796C-138C-4858-A967-0EBD37553F07}"/>
              </a:ext>
            </a:extLst>
          </p:cNvPr>
          <p:cNvSpPr txBox="1"/>
          <p:nvPr/>
        </p:nvSpPr>
        <p:spPr>
          <a:xfrm>
            <a:off x="964716" y="773705"/>
            <a:ext cx="7982514" cy="230594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ボール投げ</a:t>
            </a:r>
            <a:endParaRPr lang="ja-JP" altLang="en-US" sz="13300" dirty="0">
              <a:effectLst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936E8C7F-1410-42F5-90F9-3F2617B70D80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404AE6F-600F-45C6-8562-0492724A3456}"/>
              </a:ext>
            </a:extLst>
          </p:cNvPr>
          <p:cNvSpPr txBox="1"/>
          <p:nvPr/>
        </p:nvSpPr>
        <p:spPr>
          <a:xfrm>
            <a:off x="2087460" y="3381556"/>
            <a:ext cx="5737026" cy="2573255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厳禁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81662AC-EB20-4839-893A-D3BCEF540DBC}"/>
              </a:ext>
            </a:extLst>
          </p:cNvPr>
          <p:cNvSpPr txBox="1"/>
          <p:nvPr/>
        </p:nvSpPr>
        <p:spPr>
          <a:xfrm>
            <a:off x="964716" y="773705"/>
            <a:ext cx="7982514" cy="230594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ボール投げ</a:t>
            </a:r>
            <a:endParaRPr lang="ja-JP" altLang="en-US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CAE76A08-D769-40FE-9331-262D85D492EF}"/>
              </a:ext>
            </a:extLst>
          </p:cNvPr>
          <p:cNvSpPr txBox="1"/>
          <p:nvPr/>
        </p:nvSpPr>
        <p:spPr>
          <a:xfrm>
            <a:off x="303489" y="4325256"/>
            <a:ext cx="9304968" cy="214839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ボール投げ</a:t>
            </a:r>
            <a:r>
              <a:rPr lang="ja-JP" altLang="en-US" sz="13300" dirty="0">
                <a:ln w="38100">
                  <a:noFill/>
                </a:ln>
                <a:effectLst/>
              </a:rPr>
              <a:t>厳禁</a:t>
            </a:r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9D917ED8-20F4-4F1B-85E2-2B580C672239}"/>
              </a:ext>
            </a:extLst>
          </p:cNvPr>
          <p:cNvGrpSpPr/>
          <p:nvPr/>
        </p:nvGrpSpPr>
        <p:grpSpPr>
          <a:xfrm>
            <a:off x="3019051" y="384353"/>
            <a:ext cx="3867886" cy="3867882"/>
            <a:chOff x="390051" y="569993"/>
            <a:chExt cx="1629386" cy="1629384"/>
          </a:xfrm>
        </p:grpSpPr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359C55ED-096B-4E37-8F92-9F7921674349}"/>
                </a:ext>
              </a:extLst>
            </p:cNvPr>
            <p:cNvSpPr/>
            <p:nvPr/>
          </p:nvSpPr>
          <p:spPr bwMode="auto">
            <a:xfrm>
              <a:off x="390051" y="569993"/>
              <a:ext cx="1629386" cy="1629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9A2C6A7B-7873-4241-850E-7C3C8EA17E9F}"/>
                </a:ext>
              </a:extLst>
            </p:cNvPr>
            <p:cNvSpPr/>
            <p:nvPr/>
          </p:nvSpPr>
          <p:spPr bwMode="auto">
            <a:xfrm>
              <a:off x="500235" y="680807"/>
              <a:ext cx="1409016" cy="1409016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DA1221D3-E6A8-4BC1-8B07-731BE11EB634}"/>
                </a:ext>
              </a:extLst>
            </p:cNvPr>
            <p:cNvSpPr/>
            <p:nvPr/>
          </p:nvSpPr>
          <p:spPr bwMode="auto">
            <a:xfrm>
              <a:off x="426612" y="606554"/>
              <a:ext cx="1556264" cy="1556262"/>
            </a:xfrm>
            <a:custGeom>
              <a:avLst/>
              <a:gdLst>
                <a:gd name="connsiteX0" fmla="*/ 778132 w 1556264"/>
                <a:gd name="connsiteY0" fmla="*/ 842782 h 1556262"/>
                <a:gd name="connsiteX1" fmla="*/ 328145 w 1556264"/>
                <a:gd name="connsiteY1" fmla="*/ 1292768 h 1556262"/>
                <a:gd name="connsiteX2" fmla="*/ 361104 w 1556264"/>
                <a:gd name="connsiteY2" fmla="*/ 1319932 h 1556262"/>
                <a:gd name="connsiteX3" fmla="*/ 415933 w 1556264"/>
                <a:gd name="connsiteY3" fmla="*/ 1359295 h 1556262"/>
                <a:gd name="connsiteX4" fmla="*/ 471837 w 1556264"/>
                <a:gd name="connsiteY4" fmla="*/ 1389665 h 1556262"/>
                <a:gd name="connsiteX5" fmla="*/ 530758 w 1556264"/>
                <a:gd name="connsiteY5" fmla="*/ 1416760 h 1556262"/>
                <a:gd name="connsiteX6" fmla="*/ 591451 w 1556264"/>
                <a:gd name="connsiteY6" fmla="*/ 1436184 h 1556262"/>
                <a:gd name="connsiteX7" fmla="*/ 652551 w 1556264"/>
                <a:gd name="connsiteY7" fmla="*/ 1451337 h 1556262"/>
                <a:gd name="connsiteX8" fmla="*/ 715479 w 1556264"/>
                <a:gd name="connsiteY8" fmla="*/ 1459247 h 1556262"/>
                <a:gd name="connsiteX9" fmla="*/ 778132 w 1556264"/>
                <a:gd name="connsiteY9" fmla="*/ 1462911 h 1556262"/>
                <a:gd name="connsiteX10" fmla="*/ 840786 w 1556264"/>
                <a:gd name="connsiteY10" fmla="*/ 1459247 h 1556262"/>
                <a:gd name="connsiteX11" fmla="*/ 903713 w 1556264"/>
                <a:gd name="connsiteY11" fmla="*/ 1451337 h 1556262"/>
                <a:gd name="connsiteX12" fmla="*/ 964813 w 1556264"/>
                <a:gd name="connsiteY12" fmla="*/ 1436184 h 1556262"/>
                <a:gd name="connsiteX13" fmla="*/ 1025506 w 1556264"/>
                <a:gd name="connsiteY13" fmla="*/ 1416760 h 1556262"/>
                <a:gd name="connsiteX14" fmla="*/ 1084427 w 1556264"/>
                <a:gd name="connsiteY14" fmla="*/ 1389665 h 1556262"/>
                <a:gd name="connsiteX15" fmla="*/ 1140332 w 1556264"/>
                <a:gd name="connsiteY15" fmla="*/ 1359295 h 1556262"/>
                <a:gd name="connsiteX16" fmla="*/ 1195160 w 1556264"/>
                <a:gd name="connsiteY16" fmla="*/ 1319932 h 1556262"/>
                <a:gd name="connsiteX17" fmla="*/ 1228119 w 1556264"/>
                <a:gd name="connsiteY17" fmla="*/ 1292768 h 1556262"/>
                <a:gd name="connsiteX18" fmla="*/ 1292770 w 1556264"/>
                <a:gd name="connsiteY18" fmla="*/ 328145 h 1556262"/>
                <a:gd name="connsiteX19" fmla="*/ 842783 w 1556264"/>
                <a:gd name="connsiteY19" fmla="*/ 778131 h 1556262"/>
                <a:gd name="connsiteX20" fmla="*/ 1292770 w 1556264"/>
                <a:gd name="connsiteY20" fmla="*/ 1228118 h 1556262"/>
                <a:gd name="connsiteX21" fmla="*/ 1319938 w 1556264"/>
                <a:gd name="connsiteY21" fmla="*/ 1195154 h 1556262"/>
                <a:gd name="connsiteX22" fmla="*/ 1359295 w 1556264"/>
                <a:gd name="connsiteY22" fmla="*/ 1140333 h 1556262"/>
                <a:gd name="connsiteX23" fmla="*/ 1389669 w 1556264"/>
                <a:gd name="connsiteY23" fmla="*/ 1084423 h 1556262"/>
                <a:gd name="connsiteX24" fmla="*/ 1416761 w 1556264"/>
                <a:gd name="connsiteY24" fmla="*/ 1025507 h 1556262"/>
                <a:gd name="connsiteX25" fmla="*/ 1436187 w 1556264"/>
                <a:gd name="connsiteY25" fmla="*/ 964811 h 1556262"/>
                <a:gd name="connsiteX26" fmla="*/ 1451339 w 1556264"/>
                <a:gd name="connsiteY26" fmla="*/ 903713 h 1556262"/>
                <a:gd name="connsiteX27" fmla="*/ 1459250 w 1556264"/>
                <a:gd name="connsiteY27" fmla="*/ 840784 h 1556262"/>
                <a:gd name="connsiteX28" fmla="*/ 1462913 w 1556264"/>
                <a:gd name="connsiteY28" fmla="*/ 778131 h 1556262"/>
                <a:gd name="connsiteX29" fmla="*/ 1459250 w 1556264"/>
                <a:gd name="connsiteY29" fmla="*/ 715478 h 1556262"/>
                <a:gd name="connsiteX30" fmla="*/ 1451339 w 1556264"/>
                <a:gd name="connsiteY30" fmla="*/ 652550 h 1556262"/>
                <a:gd name="connsiteX31" fmla="*/ 1436187 w 1556264"/>
                <a:gd name="connsiteY31" fmla="*/ 591451 h 1556262"/>
                <a:gd name="connsiteX32" fmla="*/ 1416761 w 1556264"/>
                <a:gd name="connsiteY32" fmla="*/ 530756 h 1556262"/>
                <a:gd name="connsiteX33" fmla="*/ 1389669 w 1556264"/>
                <a:gd name="connsiteY33" fmla="*/ 471839 h 1556262"/>
                <a:gd name="connsiteX34" fmla="*/ 1359295 w 1556264"/>
                <a:gd name="connsiteY34" fmla="*/ 415929 h 1556262"/>
                <a:gd name="connsiteX35" fmla="*/ 1319938 w 1556264"/>
                <a:gd name="connsiteY35" fmla="*/ 361108 h 1556262"/>
                <a:gd name="connsiteX36" fmla="*/ 263495 w 1556264"/>
                <a:gd name="connsiteY36" fmla="*/ 328145 h 1556262"/>
                <a:gd name="connsiteX37" fmla="*/ 236327 w 1556264"/>
                <a:gd name="connsiteY37" fmla="*/ 361108 h 1556262"/>
                <a:gd name="connsiteX38" fmla="*/ 196969 w 1556264"/>
                <a:gd name="connsiteY38" fmla="*/ 415929 h 1556262"/>
                <a:gd name="connsiteX39" fmla="*/ 166595 w 1556264"/>
                <a:gd name="connsiteY39" fmla="*/ 471839 h 1556262"/>
                <a:gd name="connsiteX40" fmla="*/ 139503 w 1556264"/>
                <a:gd name="connsiteY40" fmla="*/ 530756 h 1556262"/>
                <a:gd name="connsiteX41" fmla="*/ 120078 w 1556264"/>
                <a:gd name="connsiteY41" fmla="*/ 591451 h 1556262"/>
                <a:gd name="connsiteX42" fmla="*/ 104925 w 1556264"/>
                <a:gd name="connsiteY42" fmla="*/ 652550 h 1556262"/>
                <a:gd name="connsiteX43" fmla="*/ 97015 w 1556264"/>
                <a:gd name="connsiteY43" fmla="*/ 715478 h 1556262"/>
                <a:gd name="connsiteX44" fmla="*/ 93351 w 1556264"/>
                <a:gd name="connsiteY44" fmla="*/ 778131 h 1556262"/>
                <a:gd name="connsiteX45" fmla="*/ 97015 w 1556264"/>
                <a:gd name="connsiteY45" fmla="*/ 840784 h 1556262"/>
                <a:gd name="connsiteX46" fmla="*/ 104925 w 1556264"/>
                <a:gd name="connsiteY46" fmla="*/ 903713 h 1556262"/>
                <a:gd name="connsiteX47" fmla="*/ 120078 w 1556264"/>
                <a:gd name="connsiteY47" fmla="*/ 964811 h 1556262"/>
                <a:gd name="connsiteX48" fmla="*/ 139503 w 1556264"/>
                <a:gd name="connsiteY48" fmla="*/ 1025507 h 1556262"/>
                <a:gd name="connsiteX49" fmla="*/ 166595 w 1556264"/>
                <a:gd name="connsiteY49" fmla="*/ 1084423 h 1556262"/>
                <a:gd name="connsiteX50" fmla="*/ 196969 w 1556264"/>
                <a:gd name="connsiteY50" fmla="*/ 1140333 h 1556262"/>
                <a:gd name="connsiteX51" fmla="*/ 236327 w 1556264"/>
                <a:gd name="connsiteY51" fmla="*/ 1195154 h 1556262"/>
                <a:gd name="connsiteX52" fmla="*/ 263495 w 1556264"/>
                <a:gd name="connsiteY52" fmla="*/ 1228118 h 1556262"/>
                <a:gd name="connsiteX53" fmla="*/ 713482 w 1556264"/>
                <a:gd name="connsiteY53" fmla="*/ 778131 h 1556262"/>
                <a:gd name="connsiteX54" fmla="*/ 778132 w 1556264"/>
                <a:gd name="connsiteY54" fmla="*/ 93351 h 1556262"/>
                <a:gd name="connsiteX55" fmla="*/ 715479 w 1556264"/>
                <a:gd name="connsiteY55" fmla="*/ 97015 h 1556262"/>
                <a:gd name="connsiteX56" fmla="*/ 652551 w 1556264"/>
                <a:gd name="connsiteY56" fmla="*/ 104925 h 1556262"/>
                <a:gd name="connsiteX57" fmla="*/ 591451 w 1556264"/>
                <a:gd name="connsiteY57" fmla="*/ 120078 h 1556262"/>
                <a:gd name="connsiteX58" fmla="*/ 530758 w 1556264"/>
                <a:gd name="connsiteY58" fmla="*/ 139503 h 1556262"/>
                <a:gd name="connsiteX59" fmla="*/ 471837 w 1556264"/>
                <a:gd name="connsiteY59" fmla="*/ 166597 h 1556262"/>
                <a:gd name="connsiteX60" fmla="*/ 415933 w 1556264"/>
                <a:gd name="connsiteY60" fmla="*/ 196967 h 1556262"/>
                <a:gd name="connsiteX61" fmla="*/ 361104 w 1556264"/>
                <a:gd name="connsiteY61" fmla="*/ 236331 h 1556262"/>
                <a:gd name="connsiteX62" fmla="*/ 328145 w 1556264"/>
                <a:gd name="connsiteY62" fmla="*/ 263494 h 1556262"/>
                <a:gd name="connsiteX63" fmla="*/ 778132 w 1556264"/>
                <a:gd name="connsiteY63" fmla="*/ 713481 h 1556262"/>
                <a:gd name="connsiteX64" fmla="*/ 1228119 w 1556264"/>
                <a:gd name="connsiteY64" fmla="*/ 263494 h 1556262"/>
                <a:gd name="connsiteX65" fmla="*/ 1195160 w 1556264"/>
                <a:gd name="connsiteY65" fmla="*/ 236331 h 1556262"/>
                <a:gd name="connsiteX66" fmla="*/ 1140332 w 1556264"/>
                <a:gd name="connsiteY66" fmla="*/ 196967 h 1556262"/>
                <a:gd name="connsiteX67" fmla="*/ 1084427 w 1556264"/>
                <a:gd name="connsiteY67" fmla="*/ 166597 h 1556262"/>
                <a:gd name="connsiteX68" fmla="*/ 1025506 w 1556264"/>
                <a:gd name="connsiteY68" fmla="*/ 139503 h 1556262"/>
                <a:gd name="connsiteX69" fmla="*/ 964813 w 1556264"/>
                <a:gd name="connsiteY69" fmla="*/ 120078 h 1556262"/>
                <a:gd name="connsiteX70" fmla="*/ 903713 w 1556264"/>
                <a:gd name="connsiteY70" fmla="*/ 104925 h 1556262"/>
                <a:gd name="connsiteX71" fmla="*/ 840786 w 1556264"/>
                <a:gd name="connsiteY71" fmla="*/ 97015 h 1556262"/>
                <a:gd name="connsiteX72" fmla="*/ 778132 w 1556264"/>
                <a:gd name="connsiteY72" fmla="*/ 0 h 1556262"/>
                <a:gd name="connsiteX73" fmla="*/ 1556264 w 1556264"/>
                <a:gd name="connsiteY73" fmla="*/ 778131 h 1556262"/>
                <a:gd name="connsiteX74" fmla="*/ 778132 w 1556264"/>
                <a:gd name="connsiteY74" fmla="*/ 1556262 h 1556262"/>
                <a:gd name="connsiteX75" fmla="*/ 0 w 1556264"/>
                <a:gd name="connsiteY75" fmla="*/ 778131 h 1556262"/>
                <a:gd name="connsiteX76" fmla="*/ 778132 w 1556264"/>
                <a:gd name="connsiteY76" fmla="*/ 0 h 155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556264" h="1556262">
                  <a:moveTo>
                    <a:pt x="778132" y="842782"/>
                  </a:moveTo>
                  <a:lnTo>
                    <a:pt x="328145" y="1292768"/>
                  </a:lnTo>
                  <a:lnTo>
                    <a:pt x="361104" y="1319932"/>
                  </a:lnTo>
                  <a:lnTo>
                    <a:pt x="415933" y="1359295"/>
                  </a:lnTo>
                  <a:lnTo>
                    <a:pt x="471837" y="1389665"/>
                  </a:lnTo>
                  <a:lnTo>
                    <a:pt x="530758" y="1416760"/>
                  </a:lnTo>
                  <a:lnTo>
                    <a:pt x="591451" y="1436184"/>
                  </a:lnTo>
                  <a:lnTo>
                    <a:pt x="652551" y="1451337"/>
                  </a:lnTo>
                  <a:lnTo>
                    <a:pt x="715479" y="1459247"/>
                  </a:lnTo>
                  <a:lnTo>
                    <a:pt x="778132" y="1462911"/>
                  </a:lnTo>
                  <a:lnTo>
                    <a:pt x="840786" y="1459247"/>
                  </a:lnTo>
                  <a:lnTo>
                    <a:pt x="903713" y="1451337"/>
                  </a:lnTo>
                  <a:lnTo>
                    <a:pt x="964813" y="1436184"/>
                  </a:lnTo>
                  <a:lnTo>
                    <a:pt x="1025506" y="1416760"/>
                  </a:lnTo>
                  <a:lnTo>
                    <a:pt x="1084427" y="1389665"/>
                  </a:lnTo>
                  <a:lnTo>
                    <a:pt x="1140332" y="1359295"/>
                  </a:lnTo>
                  <a:lnTo>
                    <a:pt x="1195160" y="1319932"/>
                  </a:lnTo>
                  <a:lnTo>
                    <a:pt x="1228119" y="1292768"/>
                  </a:lnTo>
                  <a:close/>
                  <a:moveTo>
                    <a:pt x="1292770" y="328145"/>
                  </a:moveTo>
                  <a:lnTo>
                    <a:pt x="842783" y="778131"/>
                  </a:lnTo>
                  <a:lnTo>
                    <a:pt x="1292770" y="1228118"/>
                  </a:lnTo>
                  <a:lnTo>
                    <a:pt x="1319938" y="1195154"/>
                  </a:lnTo>
                  <a:lnTo>
                    <a:pt x="1359295" y="1140333"/>
                  </a:lnTo>
                  <a:lnTo>
                    <a:pt x="1389669" y="1084423"/>
                  </a:lnTo>
                  <a:lnTo>
                    <a:pt x="1416761" y="1025507"/>
                  </a:lnTo>
                  <a:lnTo>
                    <a:pt x="1436187" y="964811"/>
                  </a:lnTo>
                  <a:lnTo>
                    <a:pt x="1451339" y="903713"/>
                  </a:lnTo>
                  <a:lnTo>
                    <a:pt x="1459250" y="840784"/>
                  </a:lnTo>
                  <a:lnTo>
                    <a:pt x="1462913" y="778131"/>
                  </a:lnTo>
                  <a:lnTo>
                    <a:pt x="1459250" y="715478"/>
                  </a:lnTo>
                  <a:lnTo>
                    <a:pt x="1451339" y="652550"/>
                  </a:lnTo>
                  <a:lnTo>
                    <a:pt x="1436187" y="591451"/>
                  </a:lnTo>
                  <a:lnTo>
                    <a:pt x="1416761" y="530756"/>
                  </a:lnTo>
                  <a:lnTo>
                    <a:pt x="1389669" y="471839"/>
                  </a:lnTo>
                  <a:lnTo>
                    <a:pt x="1359295" y="415929"/>
                  </a:lnTo>
                  <a:lnTo>
                    <a:pt x="1319938" y="361108"/>
                  </a:lnTo>
                  <a:close/>
                  <a:moveTo>
                    <a:pt x="263495" y="328145"/>
                  </a:moveTo>
                  <a:lnTo>
                    <a:pt x="236327" y="361108"/>
                  </a:lnTo>
                  <a:lnTo>
                    <a:pt x="196969" y="415929"/>
                  </a:lnTo>
                  <a:lnTo>
                    <a:pt x="166595" y="471839"/>
                  </a:lnTo>
                  <a:lnTo>
                    <a:pt x="139503" y="530756"/>
                  </a:lnTo>
                  <a:lnTo>
                    <a:pt x="120078" y="591451"/>
                  </a:lnTo>
                  <a:lnTo>
                    <a:pt x="104925" y="652550"/>
                  </a:lnTo>
                  <a:lnTo>
                    <a:pt x="97015" y="715478"/>
                  </a:lnTo>
                  <a:lnTo>
                    <a:pt x="93351" y="778131"/>
                  </a:lnTo>
                  <a:lnTo>
                    <a:pt x="97015" y="840784"/>
                  </a:lnTo>
                  <a:lnTo>
                    <a:pt x="104925" y="903713"/>
                  </a:lnTo>
                  <a:lnTo>
                    <a:pt x="120078" y="964811"/>
                  </a:lnTo>
                  <a:lnTo>
                    <a:pt x="139503" y="1025507"/>
                  </a:lnTo>
                  <a:lnTo>
                    <a:pt x="166595" y="1084423"/>
                  </a:lnTo>
                  <a:lnTo>
                    <a:pt x="196969" y="1140333"/>
                  </a:lnTo>
                  <a:lnTo>
                    <a:pt x="236327" y="1195154"/>
                  </a:lnTo>
                  <a:lnTo>
                    <a:pt x="263495" y="1228118"/>
                  </a:lnTo>
                  <a:lnTo>
                    <a:pt x="713482" y="778131"/>
                  </a:lnTo>
                  <a:close/>
                  <a:moveTo>
                    <a:pt x="778132" y="93351"/>
                  </a:moveTo>
                  <a:lnTo>
                    <a:pt x="715479" y="97015"/>
                  </a:lnTo>
                  <a:lnTo>
                    <a:pt x="652551" y="104925"/>
                  </a:lnTo>
                  <a:lnTo>
                    <a:pt x="591451" y="120078"/>
                  </a:lnTo>
                  <a:lnTo>
                    <a:pt x="530758" y="139503"/>
                  </a:lnTo>
                  <a:lnTo>
                    <a:pt x="471837" y="166597"/>
                  </a:lnTo>
                  <a:lnTo>
                    <a:pt x="415933" y="196967"/>
                  </a:lnTo>
                  <a:lnTo>
                    <a:pt x="361104" y="236331"/>
                  </a:lnTo>
                  <a:lnTo>
                    <a:pt x="328145" y="263494"/>
                  </a:lnTo>
                  <a:lnTo>
                    <a:pt x="778132" y="713481"/>
                  </a:lnTo>
                  <a:lnTo>
                    <a:pt x="1228119" y="263494"/>
                  </a:lnTo>
                  <a:lnTo>
                    <a:pt x="1195160" y="236331"/>
                  </a:lnTo>
                  <a:lnTo>
                    <a:pt x="1140332" y="196967"/>
                  </a:lnTo>
                  <a:lnTo>
                    <a:pt x="1084427" y="166597"/>
                  </a:lnTo>
                  <a:lnTo>
                    <a:pt x="1025506" y="139503"/>
                  </a:lnTo>
                  <a:lnTo>
                    <a:pt x="964813" y="120078"/>
                  </a:lnTo>
                  <a:lnTo>
                    <a:pt x="903713" y="104925"/>
                  </a:lnTo>
                  <a:lnTo>
                    <a:pt x="840786" y="97015"/>
                  </a:lnTo>
                  <a:close/>
                  <a:moveTo>
                    <a:pt x="778132" y="0"/>
                  </a:moveTo>
                  <a:cubicBezTo>
                    <a:pt x="1207882" y="0"/>
                    <a:pt x="1556264" y="348381"/>
                    <a:pt x="1556264" y="778131"/>
                  </a:cubicBezTo>
                  <a:cubicBezTo>
                    <a:pt x="1556264" y="1207881"/>
                    <a:pt x="1207882" y="1556262"/>
                    <a:pt x="778132" y="1556262"/>
                  </a:cubicBezTo>
                  <a:cubicBezTo>
                    <a:pt x="348382" y="1556262"/>
                    <a:pt x="0" y="1207881"/>
                    <a:pt x="0" y="778131"/>
                  </a:cubicBezTo>
                  <a:cubicBezTo>
                    <a:pt x="0" y="348381"/>
                    <a:pt x="348382" y="0"/>
                    <a:pt x="778132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636D3F3A-1A98-49B1-8A8E-BA7B4677298D}"/>
                </a:ext>
              </a:extLst>
            </p:cNvPr>
            <p:cNvGrpSpPr/>
            <p:nvPr/>
          </p:nvGrpSpPr>
          <p:grpSpPr>
            <a:xfrm>
              <a:off x="628375" y="755914"/>
              <a:ext cx="1140782" cy="1145856"/>
              <a:chOff x="2791516" y="5342589"/>
              <a:chExt cx="1140782" cy="1145856"/>
            </a:xfrm>
          </p:grpSpPr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2E3E4616-83AF-47F7-BCE6-2A74DED572BB}"/>
                  </a:ext>
                </a:extLst>
              </p:cNvPr>
              <p:cNvGrpSpPr/>
              <p:nvPr/>
            </p:nvGrpSpPr>
            <p:grpSpPr>
              <a:xfrm>
                <a:off x="3172391" y="5342589"/>
                <a:ext cx="759907" cy="1145856"/>
                <a:chOff x="7134699" y="4235508"/>
                <a:chExt cx="1373937" cy="2071748"/>
              </a:xfrm>
            </p:grpSpPr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903CB517-37B0-4133-9DD7-D55158CA1864}"/>
                    </a:ext>
                  </a:extLst>
                </p:cNvPr>
                <p:cNvGrpSpPr/>
                <p:nvPr/>
              </p:nvGrpSpPr>
              <p:grpSpPr>
                <a:xfrm flipH="1">
                  <a:off x="7134699" y="4235508"/>
                  <a:ext cx="1373937" cy="2071748"/>
                  <a:chOff x="3959520" y="2468523"/>
                  <a:chExt cx="1089989" cy="1643586"/>
                </a:xfrm>
              </p:grpSpPr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4662BF45-FEEB-4164-97F0-3DBA4786AE7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4311411" y="2468523"/>
                    <a:ext cx="549626" cy="63492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四角形: 角を丸くする 76">
                    <a:extLst>
                      <a:ext uri="{FF2B5EF4-FFF2-40B4-BE49-F238E27FC236}">
                        <a16:creationId xmlns:a16="http://schemas.microsoft.com/office/drawing/2014/main" id="{E7136373-B0E8-4D62-8B31-C40E95D424E5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4318745" y="3090673"/>
                    <a:ext cx="300647" cy="6766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台形 77">
                    <a:extLst>
                      <a:ext uri="{FF2B5EF4-FFF2-40B4-BE49-F238E27FC236}">
                        <a16:creationId xmlns:a16="http://schemas.microsoft.com/office/drawing/2014/main" id="{2F74BB8F-EC53-4678-8A0A-C7B7ED4A1194}"/>
                      </a:ext>
                    </a:extLst>
                  </p:cNvPr>
                  <p:cNvSpPr/>
                  <p:nvPr/>
                </p:nvSpPr>
                <p:spPr bwMode="auto">
                  <a:xfrm rot="875501" flipH="1">
                    <a:off x="4470778" y="2996476"/>
                    <a:ext cx="153038" cy="167340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四角形: 角を丸くする 78">
                    <a:extLst>
                      <a:ext uri="{FF2B5EF4-FFF2-40B4-BE49-F238E27FC236}">
                        <a16:creationId xmlns:a16="http://schemas.microsoft.com/office/drawing/2014/main" id="{28EFD0AF-C46E-43FC-9C51-0C1060AF53FF}"/>
                      </a:ext>
                    </a:extLst>
                  </p:cNvPr>
                  <p:cNvSpPr/>
                  <p:nvPr/>
                </p:nvSpPr>
                <p:spPr bwMode="auto">
                  <a:xfrm rot="18526671" flipH="1">
                    <a:off x="4854702" y="3148144"/>
                    <a:ext cx="96239" cy="29337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四角形: 角を丸くする 79">
                    <a:extLst>
                      <a:ext uri="{FF2B5EF4-FFF2-40B4-BE49-F238E27FC236}">
                        <a16:creationId xmlns:a16="http://schemas.microsoft.com/office/drawing/2014/main" id="{5D41ED8D-FAB1-45BF-BB75-563569FEFEE8}"/>
                      </a:ext>
                    </a:extLst>
                  </p:cNvPr>
                  <p:cNvSpPr/>
                  <p:nvPr/>
                </p:nvSpPr>
                <p:spPr bwMode="auto">
                  <a:xfrm rot="17100000" flipH="1">
                    <a:off x="4642107" y="3017583"/>
                    <a:ext cx="99062" cy="36344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台形 80">
                    <a:extLst>
                      <a:ext uri="{FF2B5EF4-FFF2-40B4-BE49-F238E27FC236}">
                        <a16:creationId xmlns:a16="http://schemas.microsoft.com/office/drawing/2014/main" id="{8172A811-20BD-4C83-8970-B46A047F1F70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4511022" y="3664006"/>
                    <a:ext cx="149741" cy="448103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160A6C2A-98D1-49C5-9079-840FAFA5C5EC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4034653" y="3505350"/>
                    <a:ext cx="360814" cy="511080"/>
                  </a:xfrm>
                  <a:custGeom>
                    <a:avLst/>
                    <a:gdLst>
                      <a:gd name="connsiteX0" fmla="*/ 79634 w 360814"/>
                      <a:gd name="connsiteY0" fmla="*/ 511080 h 511080"/>
                      <a:gd name="connsiteX1" fmla="*/ 0 w 360814"/>
                      <a:gd name="connsiteY1" fmla="*/ 373151 h 511080"/>
                      <a:gd name="connsiteX2" fmla="*/ 237507 w 360814"/>
                      <a:gd name="connsiteY2" fmla="*/ 249402 h 511080"/>
                      <a:gd name="connsiteX3" fmla="*/ 257830 w 360814"/>
                      <a:gd name="connsiteY3" fmla="*/ 0 h 511080"/>
                      <a:gd name="connsiteX4" fmla="*/ 332696 w 360814"/>
                      <a:gd name="connsiteY4" fmla="*/ 0 h 511080"/>
                      <a:gd name="connsiteX5" fmla="*/ 359583 w 360814"/>
                      <a:gd name="connsiteY5" fmla="*/ 329960 h 511080"/>
                      <a:gd name="connsiteX6" fmla="*/ 360814 w 360814"/>
                      <a:gd name="connsiteY6" fmla="*/ 332093 h 511080"/>
                      <a:gd name="connsiteX7" fmla="*/ 359809 w 360814"/>
                      <a:gd name="connsiteY7" fmla="*/ 332733 h 511080"/>
                      <a:gd name="connsiteX8" fmla="*/ 359831 w 360814"/>
                      <a:gd name="connsiteY8" fmla="*/ 333003 h 511080"/>
                      <a:gd name="connsiteX9" fmla="*/ 359385 w 360814"/>
                      <a:gd name="connsiteY9" fmla="*/ 333003 h 511080"/>
                      <a:gd name="connsiteX0" fmla="*/ 79634 w 360814"/>
                      <a:gd name="connsiteY0" fmla="*/ 511080 h 511080"/>
                      <a:gd name="connsiteX1" fmla="*/ 0 w 360814"/>
                      <a:gd name="connsiteY1" fmla="*/ 373151 h 511080"/>
                      <a:gd name="connsiteX2" fmla="*/ 237507 w 360814"/>
                      <a:gd name="connsiteY2" fmla="*/ 249402 h 511080"/>
                      <a:gd name="connsiteX3" fmla="*/ 257830 w 360814"/>
                      <a:gd name="connsiteY3" fmla="*/ 0 h 511080"/>
                      <a:gd name="connsiteX4" fmla="*/ 332696 w 360814"/>
                      <a:gd name="connsiteY4" fmla="*/ 0 h 511080"/>
                      <a:gd name="connsiteX5" fmla="*/ 359583 w 360814"/>
                      <a:gd name="connsiteY5" fmla="*/ 329960 h 511080"/>
                      <a:gd name="connsiteX6" fmla="*/ 360814 w 360814"/>
                      <a:gd name="connsiteY6" fmla="*/ 332093 h 511080"/>
                      <a:gd name="connsiteX7" fmla="*/ 359809 w 360814"/>
                      <a:gd name="connsiteY7" fmla="*/ 332733 h 511080"/>
                      <a:gd name="connsiteX8" fmla="*/ 359831 w 360814"/>
                      <a:gd name="connsiteY8" fmla="*/ 333003 h 511080"/>
                      <a:gd name="connsiteX9" fmla="*/ 79634 w 360814"/>
                      <a:gd name="connsiteY9" fmla="*/ 511080 h 511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60814" h="511080">
                        <a:moveTo>
                          <a:pt x="79634" y="511080"/>
                        </a:moveTo>
                        <a:lnTo>
                          <a:pt x="0" y="373151"/>
                        </a:lnTo>
                        <a:lnTo>
                          <a:pt x="237507" y="249402"/>
                        </a:lnTo>
                        <a:lnTo>
                          <a:pt x="257830" y="0"/>
                        </a:lnTo>
                        <a:lnTo>
                          <a:pt x="332696" y="0"/>
                        </a:lnTo>
                        <a:lnTo>
                          <a:pt x="359583" y="329960"/>
                        </a:lnTo>
                        <a:lnTo>
                          <a:pt x="360814" y="332093"/>
                        </a:lnTo>
                        <a:lnTo>
                          <a:pt x="359809" y="332733"/>
                        </a:lnTo>
                        <a:cubicBezTo>
                          <a:pt x="359816" y="332823"/>
                          <a:pt x="359824" y="332913"/>
                          <a:pt x="359831" y="333003"/>
                        </a:cubicBezTo>
                        <a:lnTo>
                          <a:pt x="79634" y="51108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" name="四角形: 角を丸くする 82">
                    <a:extLst>
                      <a:ext uri="{FF2B5EF4-FFF2-40B4-BE49-F238E27FC236}">
                        <a16:creationId xmlns:a16="http://schemas.microsoft.com/office/drawing/2014/main" id="{A48A4767-4B77-472D-82DA-671FB2644D1D}"/>
                      </a:ext>
                    </a:extLst>
                  </p:cNvPr>
                  <p:cNvSpPr/>
                  <p:nvPr/>
                </p:nvSpPr>
                <p:spPr bwMode="auto">
                  <a:xfrm rot="10800000" flipH="1">
                    <a:off x="4181685" y="3187417"/>
                    <a:ext cx="96796" cy="3402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四角形: 角を丸くする 83">
                    <a:extLst>
                      <a:ext uri="{FF2B5EF4-FFF2-40B4-BE49-F238E27FC236}">
                        <a16:creationId xmlns:a16="http://schemas.microsoft.com/office/drawing/2014/main" id="{27BBC4A8-B385-44F0-ABB2-02CBBD2D964C}"/>
                      </a:ext>
                    </a:extLst>
                  </p:cNvPr>
                  <p:cNvSpPr/>
                  <p:nvPr/>
                </p:nvSpPr>
                <p:spPr bwMode="auto">
                  <a:xfrm rot="4500000" flipH="1">
                    <a:off x="4326429" y="2982636"/>
                    <a:ext cx="105292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" name="月 57">
                  <a:extLst>
                    <a:ext uri="{FF2B5EF4-FFF2-40B4-BE49-F238E27FC236}">
                      <a16:creationId xmlns:a16="http://schemas.microsoft.com/office/drawing/2014/main" id="{EE924292-C3B1-4E1F-89B9-10B22935A614}"/>
                    </a:ext>
                  </a:extLst>
                </p:cNvPr>
                <p:cNvSpPr/>
                <p:nvPr/>
              </p:nvSpPr>
              <p:spPr bwMode="auto">
                <a:xfrm rot="15300000">
                  <a:off x="7524895" y="4733132"/>
                  <a:ext cx="134095" cy="170648"/>
                </a:xfrm>
                <a:prstGeom prst="moon">
                  <a:avLst>
                    <a:gd name="adj" fmla="val 7720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月 58">
                  <a:extLst>
                    <a:ext uri="{FF2B5EF4-FFF2-40B4-BE49-F238E27FC236}">
                      <a16:creationId xmlns:a16="http://schemas.microsoft.com/office/drawing/2014/main" id="{BAA84E87-F81D-4B89-B146-1EAB9054C2E7}"/>
                    </a:ext>
                  </a:extLst>
                </p:cNvPr>
                <p:cNvSpPr/>
                <p:nvPr/>
              </p:nvSpPr>
              <p:spPr bwMode="auto">
                <a:xfrm rot="4500000">
                  <a:off x="7398315" y="4559368"/>
                  <a:ext cx="112611" cy="89511"/>
                </a:xfrm>
                <a:prstGeom prst="moon">
                  <a:avLst>
                    <a:gd name="adj" fmla="val 8146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月 59">
                  <a:extLst>
                    <a:ext uri="{FF2B5EF4-FFF2-40B4-BE49-F238E27FC236}">
                      <a16:creationId xmlns:a16="http://schemas.microsoft.com/office/drawing/2014/main" id="{A7D194E1-8B24-482B-A28D-0173D459B812}"/>
                    </a:ext>
                  </a:extLst>
                </p:cNvPr>
                <p:cNvSpPr/>
                <p:nvPr/>
              </p:nvSpPr>
              <p:spPr bwMode="auto">
                <a:xfrm rot="4500000">
                  <a:off x="7554457" y="4498584"/>
                  <a:ext cx="125167" cy="123483"/>
                </a:xfrm>
                <a:prstGeom prst="moon">
                  <a:avLst>
                    <a:gd name="adj" fmla="val 8146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1C3A54E3-10A0-4CA6-A322-1A89691BE804}"/>
                  </a:ext>
                </a:extLst>
              </p:cNvPr>
              <p:cNvSpPr/>
              <p:nvPr/>
            </p:nvSpPr>
            <p:spPr bwMode="auto">
              <a:xfrm rot="20164226">
                <a:off x="2791516" y="5713042"/>
                <a:ext cx="145660" cy="18001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DABFBDA1-6D7E-4C92-94CE-875C8FE12787}"/>
                  </a:ext>
                </a:extLst>
              </p:cNvPr>
              <p:cNvSpPr/>
              <p:nvPr/>
            </p:nvSpPr>
            <p:spPr bwMode="auto">
              <a:xfrm>
                <a:off x="2977418" y="5768403"/>
                <a:ext cx="270815" cy="76615"/>
              </a:xfrm>
              <a:custGeom>
                <a:avLst/>
                <a:gdLst>
                  <a:gd name="connsiteX0" fmla="*/ 71438 w 452538"/>
                  <a:gd name="connsiteY0" fmla="*/ 142875 h 188594"/>
                  <a:gd name="connsiteX1" fmla="*/ 452538 w 452538"/>
                  <a:gd name="connsiteY1" fmla="*/ 142875 h 188594"/>
                  <a:gd name="connsiteX2" fmla="*/ 452538 w 452538"/>
                  <a:gd name="connsiteY2" fmla="*/ 188594 h 188594"/>
                  <a:gd name="connsiteX3" fmla="*/ 71438 w 452538"/>
                  <a:gd name="connsiteY3" fmla="*/ 188594 h 188594"/>
                  <a:gd name="connsiteX4" fmla="*/ 45244 w 452538"/>
                  <a:gd name="connsiteY4" fmla="*/ 71438 h 188594"/>
                  <a:gd name="connsiteX5" fmla="*/ 426344 w 452538"/>
                  <a:gd name="connsiteY5" fmla="*/ 71438 h 188594"/>
                  <a:gd name="connsiteX6" fmla="*/ 426344 w 452538"/>
                  <a:gd name="connsiteY6" fmla="*/ 117157 h 188594"/>
                  <a:gd name="connsiteX7" fmla="*/ 45244 w 452538"/>
                  <a:gd name="connsiteY7" fmla="*/ 117157 h 188594"/>
                  <a:gd name="connsiteX8" fmla="*/ 0 w 452538"/>
                  <a:gd name="connsiteY8" fmla="*/ 0 h 188594"/>
                  <a:gd name="connsiteX9" fmla="*/ 381100 w 452538"/>
                  <a:gd name="connsiteY9" fmla="*/ 0 h 188594"/>
                  <a:gd name="connsiteX10" fmla="*/ 381100 w 452538"/>
                  <a:gd name="connsiteY10" fmla="*/ 45719 h 188594"/>
                  <a:gd name="connsiteX11" fmla="*/ 0 w 452538"/>
                  <a:gd name="connsiteY11" fmla="*/ 45719 h 18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2538" h="188594">
                    <a:moveTo>
                      <a:pt x="71438" y="142875"/>
                    </a:moveTo>
                    <a:lnTo>
                      <a:pt x="452538" y="142875"/>
                    </a:lnTo>
                    <a:lnTo>
                      <a:pt x="452538" y="188594"/>
                    </a:lnTo>
                    <a:lnTo>
                      <a:pt x="71438" y="188594"/>
                    </a:lnTo>
                    <a:close/>
                    <a:moveTo>
                      <a:pt x="45244" y="71438"/>
                    </a:moveTo>
                    <a:lnTo>
                      <a:pt x="426344" y="71438"/>
                    </a:lnTo>
                    <a:lnTo>
                      <a:pt x="426344" y="117157"/>
                    </a:lnTo>
                    <a:lnTo>
                      <a:pt x="45244" y="117157"/>
                    </a:lnTo>
                    <a:close/>
                    <a:moveTo>
                      <a:pt x="0" y="0"/>
                    </a:moveTo>
                    <a:lnTo>
                      <a:pt x="381100" y="0"/>
                    </a:lnTo>
                    <a:lnTo>
                      <a:pt x="38110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F170E7F1-98AB-4DC6-8AF8-0BD001CD0F07}"/>
                </a:ext>
              </a:extLst>
            </p:cNvPr>
            <p:cNvSpPr/>
            <p:nvPr/>
          </p:nvSpPr>
          <p:spPr bwMode="auto">
            <a:xfrm>
              <a:off x="428613" y="606554"/>
              <a:ext cx="1556264" cy="1556262"/>
            </a:xfrm>
            <a:custGeom>
              <a:avLst/>
              <a:gdLst>
                <a:gd name="connsiteX0" fmla="*/ 778132 w 1556264"/>
                <a:gd name="connsiteY0" fmla="*/ 842782 h 1556262"/>
                <a:gd name="connsiteX1" fmla="*/ 328145 w 1556264"/>
                <a:gd name="connsiteY1" fmla="*/ 1292768 h 1556262"/>
                <a:gd name="connsiteX2" fmla="*/ 361104 w 1556264"/>
                <a:gd name="connsiteY2" fmla="*/ 1319932 h 1556262"/>
                <a:gd name="connsiteX3" fmla="*/ 415933 w 1556264"/>
                <a:gd name="connsiteY3" fmla="*/ 1359295 h 1556262"/>
                <a:gd name="connsiteX4" fmla="*/ 471837 w 1556264"/>
                <a:gd name="connsiteY4" fmla="*/ 1389665 h 1556262"/>
                <a:gd name="connsiteX5" fmla="*/ 530758 w 1556264"/>
                <a:gd name="connsiteY5" fmla="*/ 1416760 h 1556262"/>
                <a:gd name="connsiteX6" fmla="*/ 591451 w 1556264"/>
                <a:gd name="connsiteY6" fmla="*/ 1436184 h 1556262"/>
                <a:gd name="connsiteX7" fmla="*/ 652551 w 1556264"/>
                <a:gd name="connsiteY7" fmla="*/ 1451337 h 1556262"/>
                <a:gd name="connsiteX8" fmla="*/ 715479 w 1556264"/>
                <a:gd name="connsiteY8" fmla="*/ 1459247 h 1556262"/>
                <a:gd name="connsiteX9" fmla="*/ 778132 w 1556264"/>
                <a:gd name="connsiteY9" fmla="*/ 1462911 h 1556262"/>
                <a:gd name="connsiteX10" fmla="*/ 840786 w 1556264"/>
                <a:gd name="connsiteY10" fmla="*/ 1459247 h 1556262"/>
                <a:gd name="connsiteX11" fmla="*/ 903713 w 1556264"/>
                <a:gd name="connsiteY11" fmla="*/ 1451337 h 1556262"/>
                <a:gd name="connsiteX12" fmla="*/ 964813 w 1556264"/>
                <a:gd name="connsiteY12" fmla="*/ 1436184 h 1556262"/>
                <a:gd name="connsiteX13" fmla="*/ 1025506 w 1556264"/>
                <a:gd name="connsiteY13" fmla="*/ 1416760 h 1556262"/>
                <a:gd name="connsiteX14" fmla="*/ 1084427 w 1556264"/>
                <a:gd name="connsiteY14" fmla="*/ 1389665 h 1556262"/>
                <a:gd name="connsiteX15" fmla="*/ 1140332 w 1556264"/>
                <a:gd name="connsiteY15" fmla="*/ 1359295 h 1556262"/>
                <a:gd name="connsiteX16" fmla="*/ 1195160 w 1556264"/>
                <a:gd name="connsiteY16" fmla="*/ 1319932 h 1556262"/>
                <a:gd name="connsiteX17" fmla="*/ 1228119 w 1556264"/>
                <a:gd name="connsiteY17" fmla="*/ 1292768 h 1556262"/>
                <a:gd name="connsiteX18" fmla="*/ 1292770 w 1556264"/>
                <a:gd name="connsiteY18" fmla="*/ 328145 h 1556262"/>
                <a:gd name="connsiteX19" fmla="*/ 842783 w 1556264"/>
                <a:gd name="connsiteY19" fmla="*/ 778131 h 1556262"/>
                <a:gd name="connsiteX20" fmla="*/ 1292770 w 1556264"/>
                <a:gd name="connsiteY20" fmla="*/ 1228118 h 1556262"/>
                <a:gd name="connsiteX21" fmla="*/ 1319938 w 1556264"/>
                <a:gd name="connsiteY21" fmla="*/ 1195154 h 1556262"/>
                <a:gd name="connsiteX22" fmla="*/ 1359295 w 1556264"/>
                <a:gd name="connsiteY22" fmla="*/ 1140333 h 1556262"/>
                <a:gd name="connsiteX23" fmla="*/ 1389669 w 1556264"/>
                <a:gd name="connsiteY23" fmla="*/ 1084423 h 1556262"/>
                <a:gd name="connsiteX24" fmla="*/ 1416761 w 1556264"/>
                <a:gd name="connsiteY24" fmla="*/ 1025507 h 1556262"/>
                <a:gd name="connsiteX25" fmla="*/ 1436187 w 1556264"/>
                <a:gd name="connsiteY25" fmla="*/ 964811 h 1556262"/>
                <a:gd name="connsiteX26" fmla="*/ 1451339 w 1556264"/>
                <a:gd name="connsiteY26" fmla="*/ 903713 h 1556262"/>
                <a:gd name="connsiteX27" fmla="*/ 1459250 w 1556264"/>
                <a:gd name="connsiteY27" fmla="*/ 840784 h 1556262"/>
                <a:gd name="connsiteX28" fmla="*/ 1462913 w 1556264"/>
                <a:gd name="connsiteY28" fmla="*/ 778131 h 1556262"/>
                <a:gd name="connsiteX29" fmla="*/ 1459250 w 1556264"/>
                <a:gd name="connsiteY29" fmla="*/ 715478 h 1556262"/>
                <a:gd name="connsiteX30" fmla="*/ 1451339 w 1556264"/>
                <a:gd name="connsiteY30" fmla="*/ 652550 h 1556262"/>
                <a:gd name="connsiteX31" fmla="*/ 1436187 w 1556264"/>
                <a:gd name="connsiteY31" fmla="*/ 591451 h 1556262"/>
                <a:gd name="connsiteX32" fmla="*/ 1416761 w 1556264"/>
                <a:gd name="connsiteY32" fmla="*/ 530756 h 1556262"/>
                <a:gd name="connsiteX33" fmla="*/ 1389669 w 1556264"/>
                <a:gd name="connsiteY33" fmla="*/ 471839 h 1556262"/>
                <a:gd name="connsiteX34" fmla="*/ 1359295 w 1556264"/>
                <a:gd name="connsiteY34" fmla="*/ 415929 h 1556262"/>
                <a:gd name="connsiteX35" fmla="*/ 1319938 w 1556264"/>
                <a:gd name="connsiteY35" fmla="*/ 361108 h 1556262"/>
                <a:gd name="connsiteX36" fmla="*/ 263495 w 1556264"/>
                <a:gd name="connsiteY36" fmla="*/ 328145 h 1556262"/>
                <a:gd name="connsiteX37" fmla="*/ 236327 w 1556264"/>
                <a:gd name="connsiteY37" fmla="*/ 361108 h 1556262"/>
                <a:gd name="connsiteX38" fmla="*/ 196969 w 1556264"/>
                <a:gd name="connsiteY38" fmla="*/ 415929 h 1556262"/>
                <a:gd name="connsiteX39" fmla="*/ 166595 w 1556264"/>
                <a:gd name="connsiteY39" fmla="*/ 471839 h 1556262"/>
                <a:gd name="connsiteX40" fmla="*/ 139503 w 1556264"/>
                <a:gd name="connsiteY40" fmla="*/ 530756 h 1556262"/>
                <a:gd name="connsiteX41" fmla="*/ 120078 w 1556264"/>
                <a:gd name="connsiteY41" fmla="*/ 591451 h 1556262"/>
                <a:gd name="connsiteX42" fmla="*/ 104925 w 1556264"/>
                <a:gd name="connsiteY42" fmla="*/ 652550 h 1556262"/>
                <a:gd name="connsiteX43" fmla="*/ 97015 w 1556264"/>
                <a:gd name="connsiteY43" fmla="*/ 715478 h 1556262"/>
                <a:gd name="connsiteX44" fmla="*/ 93351 w 1556264"/>
                <a:gd name="connsiteY44" fmla="*/ 778131 h 1556262"/>
                <a:gd name="connsiteX45" fmla="*/ 97015 w 1556264"/>
                <a:gd name="connsiteY45" fmla="*/ 840784 h 1556262"/>
                <a:gd name="connsiteX46" fmla="*/ 104925 w 1556264"/>
                <a:gd name="connsiteY46" fmla="*/ 903713 h 1556262"/>
                <a:gd name="connsiteX47" fmla="*/ 120078 w 1556264"/>
                <a:gd name="connsiteY47" fmla="*/ 964811 h 1556262"/>
                <a:gd name="connsiteX48" fmla="*/ 139503 w 1556264"/>
                <a:gd name="connsiteY48" fmla="*/ 1025507 h 1556262"/>
                <a:gd name="connsiteX49" fmla="*/ 166595 w 1556264"/>
                <a:gd name="connsiteY49" fmla="*/ 1084423 h 1556262"/>
                <a:gd name="connsiteX50" fmla="*/ 196969 w 1556264"/>
                <a:gd name="connsiteY50" fmla="*/ 1140333 h 1556262"/>
                <a:gd name="connsiteX51" fmla="*/ 236327 w 1556264"/>
                <a:gd name="connsiteY51" fmla="*/ 1195154 h 1556262"/>
                <a:gd name="connsiteX52" fmla="*/ 263495 w 1556264"/>
                <a:gd name="connsiteY52" fmla="*/ 1228118 h 1556262"/>
                <a:gd name="connsiteX53" fmla="*/ 713482 w 1556264"/>
                <a:gd name="connsiteY53" fmla="*/ 778131 h 1556262"/>
                <a:gd name="connsiteX54" fmla="*/ 778132 w 1556264"/>
                <a:gd name="connsiteY54" fmla="*/ 93351 h 1556262"/>
                <a:gd name="connsiteX55" fmla="*/ 715479 w 1556264"/>
                <a:gd name="connsiteY55" fmla="*/ 97015 h 1556262"/>
                <a:gd name="connsiteX56" fmla="*/ 652551 w 1556264"/>
                <a:gd name="connsiteY56" fmla="*/ 104925 h 1556262"/>
                <a:gd name="connsiteX57" fmla="*/ 591451 w 1556264"/>
                <a:gd name="connsiteY57" fmla="*/ 120078 h 1556262"/>
                <a:gd name="connsiteX58" fmla="*/ 530758 w 1556264"/>
                <a:gd name="connsiteY58" fmla="*/ 139503 h 1556262"/>
                <a:gd name="connsiteX59" fmla="*/ 471837 w 1556264"/>
                <a:gd name="connsiteY59" fmla="*/ 166597 h 1556262"/>
                <a:gd name="connsiteX60" fmla="*/ 415933 w 1556264"/>
                <a:gd name="connsiteY60" fmla="*/ 196967 h 1556262"/>
                <a:gd name="connsiteX61" fmla="*/ 361104 w 1556264"/>
                <a:gd name="connsiteY61" fmla="*/ 236331 h 1556262"/>
                <a:gd name="connsiteX62" fmla="*/ 328145 w 1556264"/>
                <a:gd name="connsiteY62" fmla="*/ 263494 h 1556262"/>
                <a:gd name="connsiteX63" fmla="*/ 778132 w 1556264"/>
                <a:gd name="connsiteY63" fmla="*/ 713481 h 1556262"/>
                <a:gd name="connsiteX64" fmla="*/ 1228119 w 1556264"/>
                <a:gd name="connsiteY64" fmla="*/ 263494 h 1556262"/>
                <a:gd name="connsiteX65" fmla="*/ 1195160 w 1556264"/>
                <a:gd name="connsiteY65" fmla="*/ 236331 h 1556262"/>
                <a:gd name="connsiteX66" fmla="*/ 1140332 w 1556264"/>
                <a:gd name="connsiteY66" fmla="*/ 196967 h 1556262"/>
                <a:gd name="connsiteX67" fmla="*/ 1084427 w 1556264"/>
                <a:gd name="connsiteY67" fmla="*/ 166597 h 1556262"/>
                <a:gd name="connsiteX68" fmla="*/ 1025506 w 1556264"/>
                <a:gd name="connsiteY68" fmla="*/ 139503 h 1556262"/>
                <a:gd name="connsiteX69" fmla="*/ 964813 w 1556264"/>
                <a:gd name="connsiteY69" fmla="*/ 120078 h 1556262"/>
                <a:gd name="connsiteX70" fmla="*/ 903713 w 1556264"/>
                <a:gd name="connsiteY70" fmla="*/ 104925 h 1556262"/>
                <a:gd name="connsiteX71" fmla="*/ 840786 w 1556264"/>
                <a:gd name="connsiteY71" fmla="*/ 97015 h 1556262"/>
                <a:gd name="connsiteX72" fmla="*/ 778132 w 1556264"/>
                <a:gd name="connsiteY72" fmla="*/ 0 h 1556262"/>
                <a:gd name="connsiteX73" fmla="*/ 1556264 w 1556264"/>
                <a:gd name="connsiteY73" fmla="*/ 778131 h 1556262"/>
                <a:gd name="connsiteX74" fmla="*/ 778132 w 1556264"/>
                <a:gd name="connsiteY74" fmla="*/ 1556262 h 1556262"/>
                <a:gd name="connsiteX75" fmla="*/ 0 w 1556264"/>
                <a:gd name="connsiteY75" fmla="*/ 778131 h 1556262"/>
                <a:gd name="connsiteX76" fmla="*/ 778132 w 1556264"/>
                <a:gd name="connsiteY76" fmla="*/ 0 h 155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556264" h="1556262">
                  <a:moveTo>
                    <a:pt x="778132" y="842782"/>
                  </a:moveTo>
                  <a:lnTo>
                    <a:pt x="328145" y="1292768"/>
                  </a:lnTo>
                  <a:lnTo>
                    <a:pt x="361104" y="1319932"/>
                  </a:lnTo>
                  <a:lnTo>
                    <a:pt x="415933" y="1359295"/>
                  </a:lnTo>
                  <a:lnTo>
                    <a:pt x="471837" y="1389665"/>
                  </a:lnTo>
                  <a:lnTo>
                    <a:pt x="530758" y="1416760"/>
                  </a:lnTo>
                  <a:lnTo>
                    <a:pt x="591451" y="1436184"/>
                  </a:lnTo>
                  <a:lnTo>
                    <a:pt x="652551" y="1451337"/>
                  </a:lnTo>
                  <a:lnTo>
                    <a:pt x="715479" y="1459247"/>
                  </a:lnTo>
                  <a:lnTo>
                    <a:pt x="778132" y="1462911"/>
                  </a:lnTo>
                  <a:lnTo>
                    <a:pt x="840786" y="1459247"/>
                  </a:lnTo>
                  <a:lnTo>
                    <a:pt x="903713" y="1451337"/>
                  </a:lnTo>
                  <a:lnTo>
                    <a:pt x="964813" y="1436184"/>
                  </a:lnTo>
                  <a:lnTo>
                    <a:pt x="1025506" y="1416760"/>
                  </a:lnTo>
                  <a:lnTo>
                    <a:pt x="1084427" y="1389665"/>
                  </a:lnTo>
                  <a:lnTo>
                    <a:pt x="1140332" y="1359295"/>
                  </a:lnTo>
                  <a:lnTo>
                    <a:pt x="1195160" y="1319932"/>
                  </a:lnTo>
                  <a:lnTo>
                    <a:pt x="1228119" y="1292768"/>
                  </a:lnTo>
                  <a:close/>
                  <a:moveTo>
                    <a:pt x="1292770" y="328145"/>
                  </a:moveTo>
                  <a:lnTo>
                    <a:pt x="842783" y="778131"/>
                  </a:lnTo>
                  <a:lnTo>
                    <a:pt x="1292770" y="1228118"/>
                  </a:lnTo>
                  <a:lnTo>
                    <a:pt x="1319938" y="1195154"/>
                  </a:lnTo>
                  <a:lnTo>
                    <a:pt x="1359295" y="1140333"/>
                  </a:lnTo>
                  <a:lnTo>
                    <a:pt x="1389669" y="1084423"/>
                  </a:lnTo>
                  <a:lnTo>
                    <a:pt x="1416761" y="1025507"/>
                  </a:lnTo>
                  <a:lnTo>
                    <a:pt x="1436187" y="964811"/>
                  </a:lnTo>
                  <a:lnTo>
                    <a:pt x="1451339" y="903713"/>
                  </a:lnTo>
                  <a:lnTo>
                    <a:pt x="1459250" y="840784"/>
                  </a:lnTo>
                  <a:lnTo>
                    <a:pt x="1462913" y="778131"/>
                  </a:lnTo>
                  <a:lnTo>
                    <a:pt x="1459250" y="715478"/>
                  </a:lnTo>
                  <a:lnTo>
                    <a:pt x="1451339" y="652550"/>
                  </a:lnTo>
                  <a:lnTo>
                    <a:pt x="1436187" y="591451"/>
                  </a:lnTo>
                  <a:lnTo>
                    <a:pt x="1416761" y="530756"/>
                  </a:lnTo>
                  <a:lnTo>
                    <a:pt x="1389669" y="471839"/>
                  </a:lnTo>
                  <a:lnTo>
                    <a:pt x="1359295" y="415929"/>
                  </a:lnTo>
                  <a:lnTo>
                    <a:pt x="1319938" y="361108"/>
                  </a:lnTo>
                  <a:close/>
                  <a:moveTo>
                    <a:pt x="263495" y="328145"/>
                  </a:moveTo>
                  <a:lnTo>
                    <a:pt x="236327" y="361108"/>
                  </a:lnTo>
                  <a:lnTo>
                    <a:pt x="196969" y="415929"/>
                  </a:lnTo>
                  <a:lnTo>
                    <a:pt x="166595" y="471839"/>
                  </a:lnTo>
                  <a:lnTo>
                    <a:pt x="139503" y="530756"/>
                  </a:lnTo>
                  <a:lnTo>
                    <a:pt x="120078" y="591451"/>
                  </a:lnTo>
                  <a:lnTo>
                    <a:pt x="104925" y="652550"/>
                  </a:lnTo>
                  <a:lnTo>
                    <a:pt x="97015" y="715478"/>
                  </a:lnTo>
                  <a:lnTo>
                    <a:pt x="93351" y="778131"/>
                  </a:lnTo>
                  <a:lnTo>
                    <a:pt x="97015" y="840784"/>
                  </a:lnTo>
                  <a:lnTo>
                    <a:pt x="104925" y="903713"/>
                  </a:lnTo>
                  <a:lnTo>
                    <a:pt x="120078" y="964811"/>
                  </a:lnTo>
                  <a:lnTo>
                    <a:pt x="139503" y="1025507"/>
                  </a:lnTo>
                  <a:lnTo>
                    <a:pt x="166595" y="1084423"/>
                  </a:lnTo>
                  <a:lnTo>
                    <a:pt x="196969" y="1140333"/>
                  </a:lnTo>
                  <a:lnTo>
                    <a:pt x="236327" y="1195154"/>
                  </a:lnTo>
                  <a:lnTo>
                    <a:pt x="263495" y="1228118"/>
                  </a:lnTo>
                  <a:lnTo>
                    <a:pt x="713482" y="778131"/>
                  </a:lnTo>
                  <a:close/>
                  <a:moveTo>
                    <a:pt x="778132" y="93351"/>
                  </a:moveTo>
                  <a:lnTo>
                    <a:pt x="715479" y="97015"/>
                  </a:lnTo>
                  <a:lnTo>
                    <a:pt x="652551" y="104925"/>
                  </a:lnTo>
                  <a:lnTo>
                    <a:pt x="591451" y="120078"/>
                  </a:lnTo>
                  <a:lnTo>
                    <a:pt x="530758" y="139503"/>
                  </a:lnTo>
                  <a:lnTo>
                    <a:pt x="471837" y="166597"/>
                  </a:lnTo>
                  <a:lnTo>
                    <a:pt x="415933" y="196967"/>
                  </a:lnTo>
                  <a:lnTo>
                    <a:pt x="361104" y="236331"/>
                  </a:lnTo>
                  <a:lnTo>
                    <a:pt x="328145" y="263494"/>
                  </a:lnTo>
                  <a:lnTo>
                    <a:pt x="778132" y="713481"/>
                  </a:lnTo>
                  <a:lnTo>
                    <a:pt x="1228119" y="263494"/>
                  </a:lnTo>
                  <a:lnTo>
                    <a:pt x="1195160" y="236331"/>
                  </a:lnTo>
                  <a:lnTo>
                    <a:pt x="1140332" y="196967"/>
                  </a:lnTo>
                  <a:lnTo>
                    <a:pt x="1084427" y="166597"/>
                  </a:lnTo>
                  <a:lnTo>
                    <a:pt x="1025506" y="139503"/>
                  </a:lnTo>
                  <a:lnTo>
                    <a:pt x="964813" y="120078"/>
                  </a:lnTo>
                  <a:lnTo>
                    <a:pt x="903713" y="104925"/>
                  </a:lnTo>
                  <a:lnTo>
                    <a:pt x="840786" y="97015"/>
                  </a:lnTo>
                  <a:close/>
                  <a:moveTo>
                    <a:pt x="778132" y="0"/>
                  </a:moveTo>
                  <a:cubicBezTo>
                    <a:pt x="1207882" y="0"/>
                    <a:pt x="1556264" y="348381"/>
                    <a:pt x="1556264" y="778131"/>
                  </a:cubicBezTo>
                  <a:cubicBezTo>
                    <a:pt x="1556264" y="1207881"/>
                    <a:pt x="1207882" y="1556262"/>
                    <a:pt x="778132" y="1556262"/>
                  </a:cubicBezTo>
                  <a:cubicBezTo>
                    <a:pt x="348382" y="1556262"/>
                    <a:pt x="0" y="1207881"/>
                    <a:pt x="0" y="778131"/>
                  </a:cubicBezTo>
                  <a:cubicBezTo>
                    <a:pt x="0" y="348381"/>
                    <a:pt x="348382" y="0"/>
                    <a:pt x="778132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角丸四角形 1">
            <a:extLst>
              <a:ext uri="{FF2B5EF4-FFF2-40B4-BE49-F238E27FC236}">
                <a16:creationId xmlns:a16="http://schemas.microsoft.com/office/drawing/2014/main" id="{8BE6ECF9-8977-4C65-8BD5-B602E851A99A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5B63B7FB-6109-42FA-AAFD-BBC5E39ECFF9}"/>
              </a:ext>
            </a:extLst>
          </p:cNvPr>
          <p:cNvSpPr txBox="1"/>
          <p:nvPr/>
        </p:nvSpPr>
        <p:spPr>
          <a:xfrm>
            <a:off x="696687" y="4002657"/>
            <a:ext cx="8518572" cy="206615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ボール投げ</a:t>
            </a:r>
            <a:r>
              <a:rPr lang="ja-JP" altLang="en-US" sz="13300" dirty="0">
                <a:ln w="38100">
                  <a:noFill/>
                </a:ln>
                <a:effectLst/>
              </a:rPr>
              <a:t>厳禁</a:t>
            </a: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67F2A70B-CCED-40D9-A2E8-86BF4C197A74}"/>
              </a:ext>
            </a:extLst>
          </p:cNvPr>
          <p:cNvGrpSpPr/>
          <p:nvPr/>
        </p:nvGrpSpPr>
        <p:grpSpPr>
          <a:xfrm>
            <a:off x="3331572" y="637393"/>
            <a:ext cx="3242848" cy="3242844"/>
            <a:chOff x="390051" y="569993"/>
            <a:chExt cx="1629386" cy="1629384"/>
          </a:xfrm>
        </p:grpSpPr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B898128D-C49A-42DC-82C1-1A470DB53256}"/>
                </a:ext>
              </a:extLst>
            </p:cNvPr>
            <p:cNvSpPr/>
            <p:nvPr/>
          </p:nvSpPr>
          <p:spPr bwMode="auto">
            <a:xfrm>
              <a:off x="390051" y="569993"/>
              <a:ext cx="1629386" cy="1629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033A4EBA-21E4-4A85-B791-DEA51D655400}"/>
                </a:ext>
              </a:extLst>
            </p:cNvPr>
            <p:cNvSpPr/>
            <p:nvPr/>
          </p:nvSpPr>
          <p:spPr bwMode="auto">
            <a:xfrm>
              <a:off x="500235" y="680807"/>
              <a:ext cx="1409016" cy="1409016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18B41AF9-7FFF-490E-8192-E5FA711ED51C}"/>
                </a:ext>
              </a:extLst>
            </p:cNvPr>
            <p:cNvSpPr/>
            <p:nvPr/>
          </p:nvSpPr>
          <p:spPr bwMode="auto">
            <a:xfrm>
              <a:off x="426612" y="606554"/>
              <a:ext cx="1556264" cy="1556262"/>
            </a:xfrm>
            <a:custGeom>
              <a:avLst/>
              <a:gdLst>
                <a:gd name="connsiteX0" fmla="*/ 778132 w 1556264"/>
                <a:gd name="connsiteY0" fmla="*/ 842782 h 1556262"/>
                <a:gd name="connsiteX1" fmla="*/ 328145 w 1556264"/>
                <a:gd name="connsiteY1" fmla="*/ 1292768 h 1556262"/>
                <a:gd name="connsiteX2" fmla="*/ 361104 w 1556264"/>
                <a:gd name="connsiteY2" fmla="*/ 1319932 h 1556262"/>
                <a:gd name="connsiteX3" fmla="*/ 415933 w 1556264"/>
                <a:gd name="connsiteY3" fmla="*/ 1359295 h 1556262"/>
                <a:gd name="connsiteX4" fmla="*/ 471837 w 1556264"/>
                <a:gd name="connsiteY4" fmla="*/ 1389665 h 1556262"/>
                <a:gd name="connsiteX5" fmla="*/ 530758 w 1556264"/>
                <a:gd name="connsiteY5" fmla="*/ 1416760 h 1556262"/>
                <a:gd name="connsiteX6" fmla="*/ 591451 w 1556264"/>
                <a:gd name="connsiteY6" fmla="*/ 1436184 h 1556262"/>
                <a:gd name="connsiteX7" fmla="*/ 652551 w 1556264"/>
                <a:gd name="connsiteY7" fmla="*/ 1451337 h 1556262"/>
                <a:gd name="connsiteX8" fmla="*/ 715479 w 1556264"/>
                <a:gd name="connsiteY8" fmla="*/ 1459247 h 1556262"/>
                <a:gd name="connsiteX9" fmla="*/ 778132 w 1556264"/>
                <a:gd name="connsiteY9" fmla="*/ 1462911 h 1556262"/>
                <a:gd name="connsiteX10" fmla="*/ 840786 w 1556264"/>
                <a:gd name="connsiteY10" fmla="*/ 1459247 h 1556262"/>
                <a:gd name="connsiteX11" fmla="*/ 903713 w 1556264"/>
                <a:gd name="connsiteY11" fmla="*/ 1451337 h 1556262"/>
                <a:gd name="connsiteX12" fmla="*/ 964813 w 1556264"/>
                <a:gd name="connsiteY12" fmla="*/ 1436184 h 1556262"/>
                <a:gd name="connsiteX13" fmla="*/ 1025506 w 1556264"/>
                <a:gd name="connsiteY13" fmla="*/ 1416760 h 1556262"/>
                <a:gd name="connsiteX14" fmla="*/ 1084427 w 1556264"/>
                <a:gd name="connsiteY14" fmla="*/ 1389665 h 1556262"/>
                <a:gd name="connsiteX15" fmla="*/ 1140332 w 1556264"/>
                <a:gd name="connsiteY15" fmla="*/ 1359295 h 1556262"/>
                <a:gd name="connsiteX16" fmla="*/ 1195160 w 1556264"/>
                <a:gd name="connsiteY16" fmla="*/ 1319932 h 1556262"/>
                <a:gd name="connsiteX17" fmla="*/ 1228119 w 1556264"/>
                <a:gd name="connsiteY17" fmla="*/ 1292768 h 1556262"/>
                <a:gd name="connsiteX18" fmla="*/ 1292770 w 1556264"/>
                <a:gd name="connsiteY18" fmla="*/ 328145 h 1556262"/>
                <a:gd name="connsiteX19" fmla="*/ 842783 w 1556264"/>
                <a:gd name="connsiteY19" fmla="*/ 778131 h 1556262"/>
                <a:gd name="connsiteX20" fmla="*/ 1292770 w 1556264"/>
                <a:gd name="connsiteY20" fmla="*/ 1228118 h 1556262"/>
                <a:gd name="connsiteX21" fmla="*/ 1319938 w 1556264"/>
                <a:gd name="connsiteY21" fmla="*/ 1195154 h 1556262"/>
                <a:gd name="connsiteX22" fmla="*/ 1359295 w 1556264"/>
                <a:gd name="connsiteY22" fmla="*/ 1140333 h 1556262"/>
                <a:gd name="connsiteX23" fmla="*/ 1389669 w 1556264"/>
                <a:gd name="connsiteY23" fmla="*/ 1084423 h 1556262"/>
                <a:gd name="connsiteX24" fmla="*/ 1416761 w 1556264"/>
                <a:gd name="connsiteY24" fmla="*/ 1025507 h 1556262"/>
                <a:gd name="connsiteX25" fmla="*/ 1436187 w 1556264"/>
                <a:gd name="connsiteY25" fmla="*/ 964811 h 1556262"/>
                <a:gd name="connsiteX26" fmla="*/ 1451339 w 1556264"/>
                <a:gd name="connsiteY26" fmla="*/ 903713 h 1556262"/>
                <a:gd name="connsiteX27" fmla="*/ 1459250 w 1556264"/>
                <a:gd name="connsiteY27" fmla="*/ 840784 h 1556262"/>
                <a:gd name="connsiteX28" fmla="*/ 1462913 w 1556264"/>
                <a:gd name="connsiteY28" fmla="*/ 778131 h 1556262"/>
                <a:gd name="connsiteX29" fmla="*/ 1459250 w 1556264"/>
                <a:gd name="connsiteY29" fmla="*/ 715478 h 1556262"/>
                <a:gd name="connsiteX30" fmla="*/ 1451339 w 1556264"/>
                <a:gd name="connsiteY30" fmla="*/ 652550 h 1556262"/>
                <a:gd name="connsiteX31" fmla="*/ 1436187 w 1556264"/>
                <a:gd name="connsiteY31" fmla="*/ 591451 h 1556262"/>
                <a:gd name="connsiteX32" fmla="*/ 1416761 w 1556264"/>
                <a:gd name="connsiteY32" fmla="*/ 530756 h 1556262"/>
                <a:gd name="connsiteX33" fmla="*/ 1389669 w 1556264"/>
                <a:gd name="connsiteY33" fmla="*/ 471839 h 1556262"/>
                <a:gd name="connsiteX34" fmla="*/ 1359295 w 1556264"/>
                <a:gd name="connsiteY34" fmla="*/ 415929 h 1556262"/>
                <a:gd name="connsiteX35" fmla="*/ 1319938 w 1556264"/>
                <a:gd name="connsiteY35" fmla="*/ 361108 h 1556262"/>
                <a:gd name="connsiteX36" fmla="*/ 263495 w 1556264"/>
                <a:gd name="connsiteY36" fmla="*/ 328145 h 1556262"/>
                <a:gd name="connsiteX37" fmla="*/ 236327 w 1556264"/>
                <a:gd name="connsiteY37" fmla="*/ 361108 h 1556262"/>
                <a:gd name="connsiteX38" fmla="*/ 196969 w 1556264"/>
                <a:gd name="connsiteY38" fmla="*/ 415929 h 1556262"/>
                <a:gd name="connsiteX39" fmla="*/ 166595 w 1556264"/>
                <a:gd name="connsiteY39" fmla="*/ 471839 h 1556262"/>
                <a:gd name="connsiteX40" fmla="*/ 139503 w 1556264"/>
                <a:gd name="connsiteY40" fmla="*/ 530756 h 1556262"/>
                <a:gd name="connsiteX41" fmla="*/ 120078 w 1556264"/>
                <a:gd name="connsiteY41" fmla="*/ 591451 h 1556262"/>
                <a:gd name="connsiteX42" fmla="*/ 104925 w 1556264"/>
                <a:gd name="connsiteY42" fmla="*/ 652550 h 1556262"/>
                <a:gd name="connsiteX43" fmla="*/ 97015 w 1556264"/>
                <a:gd name="connsiteY43" fmla="*/ 715478 h 1556262"/>
                <a:gd name="connsiteX44" fmla="*/ 93351 w 1556264"/>
                <a:gd name="connsiteY44" fmla="*/ 778131 h 1556262"/>
                <a:gd name="connsiteX45" fmla="*/ 97015 w 1556264"/>
                <a:gd name="connsiteY45" fmla="*/ 840784 h 1556262"/>
                <a:gd name="connsiteX46" fmla="*/ 104925 w 1556264"/>
                <a:gd name="connsiteY46" fmla="*/ 903713 h 1556262"/>
                <a:gd name="connsiteX47" fmla="*/ 120078 w 1556264"/>
                <a:gd name="connsiteY47" fmla="*/ 964811 h 1556262"/>
                <a:gd name="connsiteX48" fmla="*/ 139503 w 1556264"/>
                <a:gd name="connsiteY48" fmla="*/ 1025507 h 1556262"/>
                <a:gd name="connsiteX49" fmla="*/ 166595 w 1556264"/>
                <a:gd name="connsiteY49" fmla="*/ 1084423 h 1556262"/>
                <a:gd name="connsiteX50" fmla="*/ 196969 w 1556264"/>
                <a:gd name="connsiteY50" fmla="*/ 1140333 h 1556262"/>
                <a:gd name="connsiteX51" fmla="*/ 236327 w 1556264"/>
                <a:gd name="connsiteY51" fmla="*/ 1195154 h 1556262"/>
                <a:gd name="connsiteX52" fmla="*/ 263495 w 1556264"/>
                <a:gd name="connsiteY52" fmla="*/ 1228118 h 1556262"/>
                <a:gd name="connsiteX53" fmla="*/ 713482 w 1556264"/>
                <a:gd name="connsiteY53" fmla="*/ 778131 h 1556262"/>
                <a:gd name="connsiteX54" fmla="*/ 778132 w 1556264"/>
                <a:gd name="connsiteY54" fmla="*/ 93351 h 1556262"/>
                <a:gd name="connsiteX55" fmla="*/ 715479 w 1556264"/>
                <a:gd name="connsiteY55" fmla="*/ 97015 h 1556262"/>
                <a:gd name="connsiteX56" fmla="*/ 652551 w 1556264"/>
                <a:gd name="connsiteY56" fmla="*/ 104925 h 1556262"/>
                <a:gd name="connsiteX57" fmla="*/ 591451 w 1556264"/>
                <a:gd name="connsiteY57" fmla="*/ 120078 h 1556262"/>
                <a:gd name="connsiteX58" fmla="*/ 530758 w 1556264"/>
                <a:gd name="connsiteY58" fmla="*/ 139503 h 1556262"/>
                <a:gd name="connsiteX59" fmla="*/ 471837 w 1556264"/>
                <a:gd name="connsiteY59" fmla="*/ 166597 h 1556262"/>
                <a:gd name="connsiteX60" fmla="*/ 415933 w 1556264"/>
                <a:gd name="connsiteY60" fmla="*/ 196967 h 1556262"/>
                <a:gd name="connsiteX61" fmla="*/ 361104 w 1556264"/>
                <a:gd name="connsiteY61" fmla="*/ 236331 h 1556262"/>
                <a:gd name="connsiteX62" fmla="*/ 328145 w 1556264"/>
                <a:gd name="connsiteY62" fmla="*/ 263494 h 1556262"/>
                <a:gd name="connsiteX63" fmla="*/ 778132 w 1556264"/>
                <a:gd name="connsiteY63" fmla="*/ 713481 h 1556262"/>
                <a:gd name="connsiteX64" fmla="*/ 1228119 w 1556264"/>
                <a:gd name="connsiteY64" fmla="*/ 263494 h 1556262"/>
                <a:gd name="connsiteX65" fmla="*/ 1195160 w 1556264"/>
                <a:gd name="connsiteY65" fmla="*/ 236331 h 1556262"/>
                <a:gd name="connsiteX66" fmla="*/ 1140332 w 1556264"/>
                <a:gd name="connsiteY66" fmla="*/ 196967 h 1556262"/>
                <a:gd name="connsiteX67" fmla="*/ 1084427 w 1556264"/>
                <a:gd name="connsiteY67" fmla="*/ 166597 h 1556262"/>
                <a:gd name="connsiteX68" fmla="*/ 1025506 w 1556264"/>
                <a:gd name="connsiteY68" fmla="*/ 139503 h 1556262"/>
                <a:gd name="connsiteX69" fmla="*/ 964813 w 1556264"/>
                <a:gd name="connsiteY69" fmla="*/ 120078 h 1556262"/>
                <a:gd name="connsiteX70" fmla="*/ 903713 w 1556264"/>
                <a:gd name="connsiteY70" fmla="*/ 104925 h 1556262"/>
                <a:gd name="connsiteX71" fmla="*/ 840786 w 1556264"/>
                <a:gd name="connsiteY71" fmla="*/ 97015 h 1556262"/>
                <a:gd name="connsiteX72" fmla="*/ 778132 w 1556264"/>
                <a:gd name="connsiteY72" fmla="*/ 0 h 1556262"/>
                <a:gd name="connsiteX73" fmla="*/ 1556264 w 1556264"/>
                <a:gd name="connsiteY73" fmla="*/ 778131 h 1556262"/>
                <a:gd name="connsiteX74" fmla="*/ 778132 w 1556264"/>
                <a:gd name="connsiteY74" fmla="*/ 1556262 h 1556262"/>
                <a:gd name="connsiteX75" fmla="*/ 0 w 1556264"/>
                <a:gd name="connsiteY75" fmla="*/ 778131 h 1556262"/>
                <a:gd name="connsiteX76" fmla="*/ 778132 w 1556264"/>
                <a:gd name="connsiteY76" fmla="*/ 0 h 155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556264" h="1556262">
                  <a:moveTo>
                    <a:pt x="778132" y="842782"/>
                  </a:moveTo>
                  <a:lnTo>
                    <a:pt x="328145" y="1292768"/>
                  </a:lnTo>
                  <a:lnTo>
                    <a:pt x="361104" y="1319932"/>
                  </a:lnTo>
                  <a:lnTo>
                    <a:pt x="415933" y="1359295"/>
                  </a:lnTo>
                  <a:lnTo>
                    <a:pt x="471837" y="1389665"/>
                  </a:lnTo>
                  <a:lnTo>
                    <a:pt x="530758" y="1416760"/>
                  </a:lnTo>
                  <a:lnTo>
                    <a:pt x="591451" y="1436184"/>
                  </a:lnTo>
                  <a:lnTo>
                    <a:pt x="652551" y="1451337"/>
                  </a:lnTo>
                  <a:lnTo>
                    <a:pt x="715479" y="1459247"/>
                  </a:lnTo>
                  <a:lnTo>
                    <a:pt x="778132" y="1462911"/>
                  </a:lnTo>
                  <a:lnTo>
                    <a:pt x="840786" y="1459247"/>
                  </a:lnTo>
                  <a:lnTo>
                    <a:pt x="903713" y="1451337"/>
                  </a:lnTo>
                  <a:lnTo>
                    <a:pt x="964813" y="1436184"/>
                  </a:lnTo>
                  <a:lnTo>
                    <a:pt x="1025506" y="1416760"/>
                  </a:lnTo>
                  <a:lnTo>
                    <a:pt x="1084427" y="1389665"/>
                  </a:lnTo>
                  <a:lnTo>
                    <a:pt x="1140332" y="1359295"/>
                  </a:lnTo>
                  <a:lnTo>
                    <a:pt x="1195160" y="1319932"/>
                  </a:lnTo>
                  <a:lnTo>
                    <a:pt x="1228119" y="1292768"/>
                  </a:lnTo>
                  <a:close/>
                  <a:moveTo>
                    <a:pt x="1292770" y="328145"/>
                  </a:moveTo>
                  <a:lnTo>
                    <a:pt x="842783" y="778131"/>
                  </a:lnTo>
                  <a:lnTo>
                    <a:pt x="1292770" y="1228118"/>
                  </a:lnTo>
                  <a:lnTo>
                    <a:pt x="1319938" y="1195154"/>
                  </a:lnTo>
                  <a:lnTo>
                    <a:pt x="1359295" y="1140333"/>
                  </a:lnTo>
                  <a:lnTo>
                    <a:pt x="1389669" y="1084423"/>
                  </a:lnTo>
                  <a:lnTo>
                    <a:pt x="1416761" y="1025507"/>
                  </a:lnTo>
                  <a:lnTo>
                    <a:pt x="1436187" y="964811"/>
                  </a:lnTo>
                  <a:lnTo>
                    <a:pt x="1451339" y="903713"/>
                  </a:lnTo>
                  <a:lnTo>
                    <a:pt x="1459250" y="840784"/>
                  </a:lnTo>
                  <a:lnTo>
                    <a:pt x="1462913" y="778131"/>
                  </a:lnTo>
                  <a:lnTo>
                    <a:pt x="1459250" y="715478"/>
                  </a:lnTo>
                  <a:lnTo>
                    <a:pt x="1451339" y="652550"/>
                  </a:lnTo>
                  <a:lnTo>
                    <a:pt x="1436187" y="591451"/>
                  </a:lnTo>
                  <a:lnTo>
                    <a:pt x="1416761" y="530756"/>
                  </a:lnTo>
                  <a:lnTo>
                    <a:pt x="1389669" y="471839"/>
                  </a:lnTo>
                  <a:lnTo>
                    <a:pt x="1359295" y="415929"/>
                  </a:lnTo>
                  <a:lnTo>
                    <a:pt x="1319938" y="361108"/>
                  </a:lnTo>
                  <a:close/>
                  <a:moveTo>
                    <a:pt x="263495" y="328145"/>
                  </a:moveTo>
                  <a:lnTo>
                    <a:pt x="236327" y="361108"/>
                  </a:lnTo>
                  <a:lnTo>
                    <a:pt x="196969" y="415929"/>
                  </a:lnTo>
                  <a:lnTo>
                    <a:pt x="166595" y="471839"/>
                  </a:lnTo>
                  <a:lnTo>
                    <a:pt x="139503" y="530756"/>
                  </a:lnTo>
                  <a:lnTo>
                    <a:pt x="120078" y="591451"/>
                  </a:lnTo>
                  <a:lnTo>
                    <a:pt x="104925" y="652550"/>
                  </a:lnTo>
                  <a:lnTo>
                    <a:pt x="97015" y="715478"/>
                  </a:lnTo>
                  <a:lnTo>
                    <a:pt x="93351" y="778131"/>
                  </a:lnTo>
                  <a:lnTo>
                    <a:pt x="97015" y="840784"/>
                  </a:lnTo>
                  <a:lnTo>
                    <a:pt x="104925" y="903713"/>
                  </a:lnTo>
                  <a:lnTo>
                    <a:pt x="120078" y="964811"/>
                  </a:lnTo>
                  <a:lnTo>
                    <a:pt x="139503" y="1025507"/>
                  </a:lnTo>
                  <a:lnTo>
                    <a:pt x="166595" y="1084423"/>
                  </a:lnTo>
                  <a:lnTo>
                    <a:pt x="196969" y="1140333"/>
                  </a:lnTo>
                  <a:lnTo>
                    <a:pt x="236327" y="1195154"/>
                  </a:lnTo>
                  <a:lnTo>
                    <a:pt x="263495" y="1228118"/>
                  </a:lnTo>
                  <a:lnTo>
                    <a:pt x="713482" y="778131"/>
                  </a:lnTo>
                  <a:close/>
                  <a:moveTo>
                    <a:pt x="778132" y="93351"/>
                  </a:moveTo>
                  <a:lnTo>
                    <a:pt x="715479" y="97015"/>
                  </a:lnTo>
                  <a:lnTo>
                    <a:pt x="652551" y="104925"/>
                  </a:lnTo>
                  <a:lnTo>
                    <a:pt x="591451" y="120078"/>
                  </a:lnTo>
                  <a:lnTo>
                    <a:pt x="530758" y="139503"/>
                  </a:lnTo>
                  <a:lnTo>
                    <a:pt x="471837" y="166597"/>
                  </a:lnTo>
                  <a:lnTo>
                    <a:pt x="415933" y="196967"/>
                  </a:lnTo>
                  <a:lnTo>
                    <a:pt x="361104" y="236331"/>
                  </a:lnTo>
                  <a:lnTo>
                    <a:pt x="328145" y="263494"/>
                  </a:lnTo>
                  <a:lnTo>
                    <a:pt x="778132" y="713481"/>
                  </a:lnTo>
                  <a:lnTo>
                    <a:pt x="1228119" y="263494"/>
                  </a:lnTo>
                  <a:lnTo>
                    <a:pt x="1195160" y="236331"/>
                  </a:lnTo>
                  <a:lnTo>
                    <a:pt x="1140332" y="196967"/>
                  </a:lnTo>
                  <a:lnTo>
                    <a:pt x="1084427" y="166597"/>
                  </a:lnTo>
                  <a:lnTo>
                    <a:pt x="1025506" y="139503"/>
                  </a:lnTo>
                  <a:lnTo>
                    <a:pt x="964813" y="120078"/>
                  </a:lnTo>
                  <a:lnTo>
                    <a:pt x="903713" y="104925"/>
                  </a:lnTo>
                  <a:lnTo>
                    <a:pt x="840786" y="97015"/>
                  </a:lnTo>
                  <a:close/>
                  <a:moveTo>
                    <a:pt x="778132" y="0"/>
                  </a:moveTo>
                  <a:cubicBezTo>
                    <a:pt x="1207882" y="0"/>
                    <a:pt x="1556264" y="348381"/>
                    <a:pt x="1556264" y="778131"/>
                  </a:cubicBezTo>
                  <a:cubicBezTo>
                    <a:pt x="1556264" y="1207881"/>
                    <a:pt x="1207882" y="1556262"/>
                    <a:pt x="778132" y="1556262"/>
                  </a:cubicBezTo>
                  <a:cubicBezTo>
                    <a:pt x="348382" y="1556262"/>
                    <a:pt x="0" y="1207881"/>
                    <a:pt x="0" y="778131"/>
                  </a:cubicBezTo>
                  <a:cubicBezTo>
                    <a:pt x="0" y="348381"/>
                    <a:pt x="348382" y="0"/>
                    <a:pt x="778132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ECC54242-97F1-4B37-B883-F8BAC129C517}"/>
                </a:ext>
              </a:extLst>
            </p:cNvPr>
            <p:cNvGrpSpPr/>
            <p:nvPr/>
          </p:nvGrpSpPr>
          <p:grpSpPr>
            <a:xfrm>
              <a:off x="628375" y="755914"/>
              <a:ext cx="1140782" cy="1145856"/>
              <a:chOff x="2791516" y="5342589"/>
              <a:chExt cx="1140782" cy="1145856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C3988E65-F1F8-42F3-BCC0-64663FD16893}"/>
                  </a:ext>
                </a:extLst>
              </p:cNvPr>
              <p:cNvGrpSpPr/>
              <p:nvPr/>
            </p:nvGrpSpPr>
            <p:grpSpPr>
              <a:xfrm>
                <a:off x="3172391" y="5342589"/>
                <a:ext cx="759907" cy="1145856"/>
                <a:chOff x="7134699" y="4235508"/>
                <a:chExt cx="1373937" cy="2071748"/>
              </a:xfrm>
            </p:grpSpPr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E0401107-39BE-4490-90E5-77FF4726D504}"/>
                    </a:ext>
                  </a:extLst>
                </p:cNvPr>
                <p:cNvGrpSpPr/>
                <p:nvPr/>
              </p:nvGrpSpPr>
              <p:grpSpPr>
                <a:xfrm flipH="1">
                  <a:off x="7134699" y="4235508"/>
                  <a:ext cx="1373937" cy="2071748"/>
                  <a:chOff x="3959520" y="2468523"/>
                  <a:chExt cx="1089989" cy="1643586"/>
                </a:xfrm>
              </p:grpSpPr>
              <p:sp>
                <p:nvSpPr>
                  <p:cNvPr id="63" name="楕円 62">
                    <a:extLst>
                      <a:ext uri="{FF2B5EF4-FFF2-40B4-BE49-F238E27FC236}">
                        <a16:creationId xmlns:a16="http://schemas.microsoft.com/office/drawing/2014/main" id="{585E3B92-A7C4-4ACB-B35E-A16B125BE74A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4311411" y="2468523"/>
                    <a:ext cx="549626" cy="63492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四角形: 角を丸くする 63">
                    <a:extLst>
                      <a:ext uri="{FF2B5EF4-FFF2-40B4-BE49-F238E27FC236}">
                        <a16:creationId xmlns:a16="http://schemas.microsoft.com/office/drawing/2014/main" id="{36BF6741-8DDA-4AC9-9BEC-130AD74F09BF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4318745" y="3090673"/>
                    <a:ext cx="300647" cy="6766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台形 64">
                    <a:extLst>
                      <a:ext uri="{FF2B5EF4-FFF2-40B4-BE49-F238E27FC236}">
                        <a16:creationId xmlns:a16="http://schemas.microsoft.com/office/drawing/2014/main" id="{3C54D063-2334-4A24-9642-C46068645D78}"/>
                      </a:ext>
                    </a:extLst>
                  </p:cNvPr>
                  <p:cNvSpPr/>
                  <p:nvPr/>
                </p:nvSpPr>
                <p:spPr bwMode="auto">
                  <a:xfrm rot="875501" flipH="1">
                    <a:off x="4470778" y="2996476"/>
                    <a:ext cx="153038" cy="167340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四角形: 角を丸くする 65">
                    <a:extLst>
                      <a:ext uri="{FF2B5EF4-FFF2-40B4-BE49-F238E27FC236}">
                        <a16:creationId xmlns:a16="http://schemas.microsoft.com/office/drawing/2014/main" id="{F68E8FDF-5B22-4814-99EF-3E0EAED1752E}"/>
                      </a:ext>
                    </a:extLst>
                  </p:cNvPr>
                  <p:cNvSpPr/>
                  <p:nvPr/>
                </p:nvSpPr>
                <p:spPr bwMode="auto">
                  <a:xfrm rot="18526671" flipH="1">
                    <a:off x="4854702" y="3148144"/>
                    <a:ext cx="96239" cy="29337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四角形: 角を丸くする 66">
                    <a:extLst>
                      <a:ext uri="{FF2B5EF4-FFF2-40B4-BE49-F238E27FC236}">
                        <a16:creationId xmlns:a16="http://schemas.microsoft.com/office/drawing/2014/main" id="{25B424D1-2BB1-4F66-B7EF-DB36B0EB9564}"/>
                      </a:ext>
                    </a:extLst>
                  </p:cNvPr>
                  <p:cNvSpPr/>
                  <p:nvPr/>
                </p:nvSpPr>
                <p:spPr bwMode="auto">
                  <a:xfrm rot="17100000" flipH="1">
                    <a:off x="4642107" y="3017583"/>
                    <a:ext cx="99062" cy="36344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台形 67">
                    <a:extLst>
                      <a:ext uri="{FF2B5EF4-FFF2-40B4-BE49-F238E27FC236}">
                        <a16:creationId xmlns:a16="http://schemas.microsoft.com/office/drawing/2014/main" id="{5BBFDC4B-5CB5-4C14-8329-F59A9C063512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4511022" y="3664006"/>
                    <a:ext cx="149741" cy="448103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574CE3D5-AA23-42BE-B73F-D8D49DEDABC7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4034653" y="3505350"/>
                    <a:ext cx="360814" cy="511080"/>
                  </a:xfrm>
                  <a:custGeom>
                    <a:avLst/>
                    <a:gdLst>
                      <a:gd name="connsiteX0" fmla="*/ 79634 w 360814"/>
                      <a:gd name="connsiteY0" fmla="*/ 511080 h 511080"/>
                      <a:gd name="connsiteX1" fmla="*/ 0 w 360814"/>
                      <a:gd name="connsiteY1" fmla="*/ 373151 h 511080"/>
                      <a:gd name="connsiteX2" fmla="*/ 237507 w 360814"/>
                      <a:gd name="connsiteY2" fmla="*/ 249402 h 511080"/>
                      <a:gd name="connsiteX3" fmla="*/ 257830 w 360814"/>
                      <a:gd name="connsiteY3" fmla="*/ 0 h 511080"/>
                      <a:gd name="connsiteX4" fmla="*/ 332696 w 360814"/>
                      <a:gd name="connsiteY4" fmla="*/ 0 h 511080"/>
                      <a:gd name="connsiteX5" fmla="*/ 359583 w 360814"/>
                      <a:gd name="connsiteY5" fmla="*/ 329960 h 511080"/>
                      <a:gd name="connsiteX6" fmla="*/ 360814 w 360814"/>
                      <a:gd name="connsiteY6" fmla="*/ 332093 h 511080"/>
                      <a:gd name="connsiteX7" fmla="*/ 359809 w 360814"/>
                      <a:gd name="connsiteY7" fmla="*/ 332733 h 511080"/>
                      <a:gd name="connsiteX8" fmla="*/ 359831 w 360814"/>
                      <a:gd name="connsiteY8" fmla="*/ 333003 h 511080"/>
                      <a:gd name="connsiteX9" fmla="*/ 359385 w 360814"/>
                      <a:gd name="connsiteY9" fmla="*/ 333003 h 511080"/>
                      <a:gd name="connsiteX0" fmla="*/ 79634 w 360814"/>
                      <a:gd name="connsiteY0" fmla="*/ 511080 h 511080"/>
                      <a:gd name="connsiteX1" fmla="*/ 0 w 360814"/>
                      <a:gd name="connsiteY1" fmla="*/ 373151 h 511080"/>
                      <a:gd name="connsiteX2" fmla="*/ 237507 w 360814"/>
                      <a:gd name="connsiteY2" fmla="*/ 249402 h 511080"/>
                      <a:gd name="connsiteX3" fmla="*/ 257830 w 360814"/>
                      <a:gd name="connsiteY3" fmla="*/ 0 h 511080"/>
                      <a:gd name="connsiteX4" fmla="*/ 332696 w 360814"/>
                      <a:gd name="connsiteY4" fmla="*/ 0 h 511080"/>
                      <a:gd name="connsiteX5" fmla="*/ 359583 w 360814"/>
                      <a:gd name="connsiteY5" fmla="*/ 329960 h 511080"/>
                      <a:gd name="connsiteX6" fmla="*/ 360814 w 360814"/>
                      <a:gd name="connsiteY6" fmla="*/ 332093 h 511080"/>
                      <a:gd name="connsiteX7" fmla="*/ 359809 w 360814"/>
                      <a:gd name="connsiteY7" fmla="*/ 332733 h 511080"/>
                      <a:gd name="connsiteX8" fmla="*/ 359831 w 360814"/>
                      <a:gd name="connsiteY8" fmla="*/ 333003 h 511080"/>
                      <a:gd name="connsiteX9" fmla="*/ 79634 w 360814"/>
                      <a:gd name="connsiteY9" fmla="*/ 511080 h 511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60814" h="511080">
                        <a:moveTo>
                          <a:pt x="79634" y="511080"/>
                        </a:moveTo>
                        <a:lnTo>
                          <a:pt x="0" y="373151"/>
                        </a:lnTo>
                        <a:lnTo>
                          <a:pt x="237507" y="249402"/>
                        </a:lnTo>
                        <a:lnTo>
                          <a:pt x="257830" y="0"/>
                        </a:lnTo>
                        <a:lnTo>
                          <a:pt x="332696" y="0"/>
                        </a:lnTo>
                        <a:lnTo>
                          <a:pt x="359583" y="329960"/>
                        </a:lnTo>
                        <a:lnTo>
                          <a:pt x="360814" y="332093"/>
                        </a:lnTo>
                        <a:lnTo>
                          <a:pt x="359809" y="332733"/>
                        </a:lnTo>
                        <a:cubicBezTo>
                          <a:pt x="359816" y="332823"/>
                          <a:pt x="359824" y="332913"/>
                          <a:pt x="359831" y="333003"/>
                        </a:cubicBezTo>
                        <a:lnTo>
                          <a:pt x="79634" y="51108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" name="四角形: 角を丸くする 69">
                    <a:extLst>
                      <a:ext uri="{FF2B5EF4-FFF2-40B4-BE49-F238E27FC236}">
                        <a16:creationId xmlns:a16="http://schemas.microsoft.com/office/drawing/2014/main" id="{113558F4-F525-4477-8B50-785A54E2FDA6}"/>
                      </a:ext>
                    </a:extLst>
                  </p:cNvPr>
                  <p:cNvSpPr/>
                  <p:nvPr/>
                </p:nvSpPr>
                <p:spPr bwMode="auto">
                  <a:xfrm rot="10800000" flipH="1">
                    <a:off x="4181685" y="3187417"/>
                    <a:ext cx="96796" cy="3402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四角形: 角を丸くする 70">
                    <a:extLst>
                      <a:ext uri="{FF2B5EF4-FFF2-40B4-BE49-F238E27FC236}">
                        <a16:creationId xmlns:a16="http://schemas.microsoft.com/office/drawing/2014/main" id="{787E4453-98C8-4F31-9D54-F6781BCCD166}"/>
                      </a:ext>
                    </a:extLst>
                  </p:cNvPr>
                  <p:cNvSpPr/>
                  <p:nvPr/>
                </p:nvSpPr>
                <p:spPr bwMode="auto">
                  <a:xfrm rot="4500000" flipH="1">
                    <a:off x="4326429" y="2982636"/>
                    <a:ext cx="105292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0" name="月 59">
                  <a:extLst>
                    <a:ext uri="{FF2B5EF4-FFF2-40B4-BE49-F238E27FC236}">
                      <a16:creationId xmlns:a16="http://schemas.microsoft.com/office/drawing/2014/main" id="{47365691-A706-4A5B-B663-134201F1527D}"/>
                    </a:ext>
                  </a:extLst>
                </p:cNvPr>
                <p:cNvSpPr/>
                <p:nvPr/>
              </p:nvSpPr>
              <p:spPr bwMode="auto">
                <a:xfrm rot="15300000">
                  <a:off x="7524895" y="4733132"/>
                  <a:ext cx="134095" cy="170648"/>
                </a:xfrm>
                <a:prstGeom prst="moon">
                  <a:avLst>
                    <a:gd name="adj" fmla="val 7720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月 60">
                  <a:extLst>
                    <a:ext uri="{FF2B5EF4-FFF2-40B4-BE49-F238E27FC236}">
                      <a16:creationId xmlns:a16="http://schemas.microsoft.com/office/drawing/2014/main" id="{F646FEC2-68DC-4826-95E2-D9E094E869EA}"/>
                    </a:ext>
                  </a:extLst>
                </p:cNvPr>
                <p:cNvSpPr/>
                <p:nvPr/>
              </p:nvSpPr>
              <p:spPr bwMode="auto">
                <a:xfrm rot="4500000">
                  <a:off x="7398315" y="4559368"/>
                  <a:ext cx="112611" cy="89511"/>
                </a:xfrm>
                <a:prstGeom prst="moon">
                  <a:avLst>
                    <a:gd name="adj" fmla="val 8146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月 61">
                  <a:extLst>
                    <a:ext uri="{FF2B5EF4-FFF2-40B4-BE49-F238E27FC236}">
                      <a16:creationId xmlns:a16="http://schemas.microsoft.com/office/drawing/2014/main" id="{81B67908-D259-4F1C-B823-89F2423DD227}"/>
                    </a:ext>
                  </a:extLst>
                </p:cNvPr>
                <p:cNvSpPr/>
                <p:nvPr/>
              </p:nvSpPr>
              <p:spPr bwMode="auto">
                <a:xfrm rot="4500000">
                  <a:off x="7554457" y="4498584"/>
                  <a:ext cx="125167" cy="123483"/>
                </a:xfrm>
                <a:prstGeom prst="moon">
                  <a:avLst>
                    <a:gd name="adj" fmla="val 8146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F7A2F06A-2A57-47D8-9B96-42399C3FA43A}"/>
                  </a:ext>
                </a:extLst>
              </p:cNvPr>
              <p:cNvSpPr/>
              <p:nvPr/>
            </p:nvSpPr>
            <p:spPr bwMode="auto">
              <a:xfrm rot="20164226">
                <a:off x="2791516" y="5713042"/>
                <a:ext cx="145660" cy="18001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5882B6B0-46B5-4F04-BDE0-197898908DAD}"/>
                  </a:ext>
                </a:extLst>
              </p:cNvPr>
              <p:cNvSpPr/>
              <p:nvPr/>
            </p:nvSpPr>
            <p:spPr bwMode="auto">
              <a:xfrm>
                <a:off x="2977418" y="5768403"/>
                <a:ext cx="270815" cy="76615"/>
              </a:xfrm>
              <a:custGeom>
                <a:avLst/>
                <a:gdLst>
                  <a:gd name="connsiteX0" fmla="*/ 71438 w 452538"/>
                  <a:gd name="connsiteY0" fmla="*/ 142875 h 188594"/>
                  <a:gd name="connsiteX1" fmla="*/ 452538 w 452538"/>
                  <a:gd name="connsiteY1" fmla="*/ 142875 h 188594"/>
                  <a:gd name="connsiteX2" fmla="*/ 452538 w 452538"/>
                  <a:gd name="connsiteY2" fmla="*/ 188594 h 188594"/>
                  <a:gd name="connsiteX3" fmla="*/ 71438 w 452538"/>
                  <a:gd name="connsiteY3" fmla="*/ 188594 h 188594"/>
                  <a:gd name="connsiteX4" fmla="*/ 45244 w 452538"/>
                  <a:gd name="connsiteY4" fmla="*/ 71438 h 188594"/>
                  <a:gd name="connsiteX5" fmla="*/ 426344 w 452538"/>
                  <a:gd name="connsiteY5" fmla="*/ 71438 h 188594"/>
                  <a:gd name="connsiteX6" fmla="*/ 426344 w 452538"/>
                  <a:gd name="connsiteY6" fmla="*/ 117157 h 188594"/>
                  <a:gd name="connsiteX7" fmla="*/ 45244 w 452538"/>
                  <a:gd name="connsiteY7" fmla="*/ 117157 h 188594"/>
                  <a:gd name="connsiteX8" fmla="*/ 0 w 452538"/>
                  <a:gd name="connsiteY8" fmla="*/ 0 h 188594"/>
                  <a:gd name="connsiteX9" fmla="*/ 381100 w 452538"/>
                  <a:gd name="connsiteY9" fmla="*/ 0 h 188594"/>
                  <a:gd name="connsiteX10" fmla="*/ 381100 w 452538"/>
                  <a:gd name="connsiteY10" fmla="*/ 45719 h 188594"/>
                  <a:gd name="connsiteX11" fmla="*/ 0 w 452538"/>
                  <a:gd name="connsiteY11" fmla="*/ 45719 h 18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2538" h="188594">
                    <a:moveTo>
                      <a:pt x="71438" y="142875"/>
                    </a:moveTo>
                    <a:lnTo>
                      <a:pt x="452538" y="142875"/>
                    </a:lnTo>
                    <a:lnTo>
                      <a:pt x="452538" y="188594"/>
                    </a:lnTo>
                    <a:lnTo>
                      <a:pt x="71438" y="188594"/>
                    </a:lnTo>
                    <a:close/>
                    <a:moveTo>
                      <a:pt x="45244" y="71438"/>
                    </a:moveTo>
                    <a:lnTo>
                      <a:pt x="426344" y="71438"/>
                    </a:lnTo>
                    <a:lnTo>
                      <a:pt x="426344" y="117157"/>
                    </a:lnTo>
                    <a:lnTo>
                      <a:pt x="45244" y="117157"/>
                    </a:lnTo>
                    <a:close/>
                    <a:moveTo>
                      <a:pt x="0" y="0"/>
                    </a:moveTo>
                    <a:lnTo>
                      <a:pt x="381100" y="0"/>
                    </a:lnTo>
                    <a:lnTo>
                      <a:pt x="38110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49DFCFDB-1026-471E-9ACC-D1ADFACBDC1F}"/>
                </a:ext>
              </a:extLst>
            </p:cNvPr>
            <p:cNvSpPr/>
            <p:nvPr/>
          </p:nvSpPr>
          <p:spPr bwMode="auto">
            <a:xfrm>
              <a:off x="428613" y="606554"/>
              <a:ext cx="1556264" cy="1556262"/>
            </a:xfrm>
            <a:custGeom>
              <a:avLst/>
              <a:gdLst>
                <a:gd name="connsiteX0" fmla="*/ 778132 w 1556264"/>
                <a:gd name="connsiteY0" fmla="*/ 842782 h 1556262"/>
                <a:gd name="connsiteX1" fmla="*/ 328145 w 1556264"/>
                <a:gd name="connsiteY1" fmla="*/ 1292768 h 1556262"/>
                <a:gd name="connsiteX2" fmla="*/ 361104 w 1556264"/>
                <a:gd name="connsiteY2" fmla="*/ 1319932 h 1556262"/>
                <a:gd name="connsiteX3" fmla="*/ 415933 w 1556264"/>
                <a:gd name="connsiteY3" fmla="*/ 1359295 h 1556262"/>
                <a:gd name="connsiteX4" fmla="*/ 471837 w 1556264"/>
                <a:gd name="connsiteY4" fmla="*/ 1389665 h 1556262"/>
                <a:gd name="connsiteX5" fmla="*/ 530758 w 1556264"/>
                <a:gd name="connsiteY5" fmla="*/ 1416760 h 1556262"/>
                <a:gd name="connsiteX6" fmla="*/ 591451 w 1556264"/>
                <a:gd name="connsiteY6" fmla="*/ 1436184 h 1556262"/>
                <a:gd name="connsiteX7" fmla="*/ 652551 w 1556264"/>
                <a:gd name="connsiteY7" fmla="*/ 1451337 h 1556262"/>
                <a:gd name="connsiteX8" fmla="*/ 715479 w 1556264"/>
                <a:gd name="connsiteY8" fmla="*/ 1459247 h 1556262"/>
                <a:gd name="connsiteX9" fmla="*/ 778132 w 1556264"/>
                <a:gd name="connsiteY9" fmla="*/ 1462911 h 1556262"/>
                <a:gd name="connsiteX10" fmla="*/ 840786 w 1556264"/>
                <a:gd name="connsiteY10" fmla="*/ 1459247 h 1556262"/>
                <a:gd name="connsiteX11" fmla="*/ 903713 w 1556264"/>
                <a:gd name="connsiteY11" fmla="*/ 1451337 h 1556262"/>
                <a:gd name="connsiteX12" fmla="*/ 964813 w 1556264"/>
                <a:gd name="connsiteY12" fmla="*/ 1436184 h 1556262"/>
                <a:gd name="connsiteX13" fmla="*/ 1025506 w 1556264"/>
                <a:gd name="connsiteY13" fmla="*/ 1416760 h 1556262"/>
                <a:gd name="connsiteX14" fmla="*/ 1084427 w 1556264"/>
                <a:gd name="connsiteY14" fmla="*/ 1389665 h 1556262"/>
                <a:gd name="connsiteX15" fmla="*/ 1140332 w 1556264"/>
                <a:gd name="connsiteY15" fmla="*/ 1359295 h 1556262"/>
                <a:gd name="connsiteX16" fmla="*/ 1195160 w 1556264"/>
                <a:gd name="connsiteY16" fmla="*/ 1319932 h 1556262"/>
                <a:gd name="connsiteX17" fmla="*/ 1228119 w 1556264"/>
                <a:gd name="connsiteY17" fmla="*/ 1292768 h 1556262"/>
                <a:gd name="connsiteX18" fmla="*/ 1292770 w 1556264"/>
                <a:gd name="connsiteY18" fmla="*/ 328145 h 1556262"/>
                <a:gd name="connsiteX19" fmla="*/ 842783 w 1556264"/>
                <a:gd name="connsiteY19" fmla="*/ 778131 h 1556262"/>
                <a:gd name="connsiteX20" fmla="*/ 1292770 w 1556264"/>
                <a:gd name="connsiteY20" fmla="*/ 1228118 h 1556262"/>
                <a:gd name="connsiteX21" fmla="*/ 1319938 w 1556264"/>
                <a:gd name="connsiteY21" fmla="*/ 1195154 h 1556262"/>
                <a:gd name="connsiteX22" fmla="*/ 1359295 w 1556264"/>
                <a:gd name="connsiteY22" fmla="*/ 1140333 h 1556262"/>
                <a:gd name="connsiteX23" fmla="*/ 1389669 w 1556264"/>
                <a:gd name="connsiteY23" fmla="*/ 1084423 h 1556262"/>
                <a:gd name="connsiteX24" fmla="*/ 1416761 w 1556264"/>
                <a:gd name="connsiteY24" fmla="*/ 1025507 h 1556262"/>
                <a:gd name="connsiteX25" fmla="*/ 1436187 w 1556264"/>
                <a:gd name="connsiteY25" fmla="*/ 964811 h 1556262"/>
                <a:gd name="connsiteX26" fmla="*/ 1451339 w 1556264"/>
                <a:gd name="connsiteY26" fmla="*/ 903713 h 1556262"/>
                <a:gd name="connsiteX27" fmla="*/ 1459250 w 1556264"/>
                <a:gd name="connsiteY27" fmla="*/ 840784 h 1556262"/>
                <a:gd name="connsiteX28" fmla="*/ 1462913 w 1556264"/>
                <a:gd name="connsiteY28" fmla="*/ 778131 h 1556262"/>
                <a:gd name="connsiteX29" fmla="*/ 1459250 w 1556264"/>
                <a:gd name="connsiteY29" fmla="*/ 715478 h 1556262"/>
                <a:gd name="connsiteX30" fmla="*/ 1451339 w 1556264"/>
                <a:gd name="connsiteY30" fmla="*/ 652550 h 1556262"/>
                <a:gd name="connsiteX31" fmla="*/ 1436187 w 1556264"/>
                <a:gd name="connsiteY31" fmla="*/ 591451 h 1556262"/>
                <a:gd name="connsiteX32" fmla="*/ 1416761 w 1556264"/>
                <a:gd name="connsiteY32" fmla="*/ 530756 h 1556262"/>
                <a:gd name="connsiteX33" fmla="*/ 1389669 w 1556264"/>
                <a:gd name="connsiteY33" fmla="*/ 471839 h 1556262"/>
                <a:gd name="connsiteX34" fmla="*/ 1359295 w 1556264"/>
                <a:gd name="connsiteY34" fmla="*/ 415929 h 1556262"/>
                <a:gd name="connsiteX35" fmla="*/ 1319938 w 1556264"/>
                <a:gd name="connsiteY35" fmla="*/ 361108 h 1556262"/>
                <a:gd name="connsiteX36" fmla="*/ 263495 w 1556264"/>
                <a:gd name="connsiteY36" fmla="*/ 328145 h 1556262"/>
                <a:gd name="connsiteX37" fmla="*/ 236327 w 1556264"/>
                <a:gd name="connsiteY37" fmla="*/ 361108 h 1556262"/>
                <a:gd name="connsiteX38" fmla="*/ 196969 w 1556264"/>
                <a:gd name="connsiteY38" fmla="*/ 415929 h 1556262"/>
                <a:gd name="connsiteX39" fmla="*/ 166595 w 1556264"/>
                <a:gd name="connsiteY39" fmla="*/ 471839 h 1556262"/>
                <a:gd name="connsiteX40" fmla="*/ 139503 w 1556264"/>
                <a:gd name="connsiteY40" fmla="*/ 530756 h 1556262"/>
                <a:gd name="connsiteX41" fmla="*/ 120078 w 1556264"/>
                <a:gd name="connsiteY41" fmla="*/ 591451 h 1556262"/>
                <a:gd name="connsiteX42" fmla="*/ 104925 w 1556264"/>
                <a:gd name="connsiteY42" fmla="*/ 652550 h 1556262"/>
                <a:gd name="connsiteX43" fmla="*/ 97015 w 1556264"/>
                <a:gd name="connsiteY43" fmla="*/ 715478 h 1556262"/>
                <a:gd name="connsiteX44" fmla="*/ 93351 w 1556264"/>
                <a:gd name="connsiteY44" fmla="*/ 778131 h 1556262"/>
                <a:gd name="connsiteX45" fmla="*/ 97015 w 1556264"/>
                <a:gd name="connsiteY45" fmla="*/ 840784 h 1556262"/>
                <a:gd name="connsiteX46" fmla="*/ 104925 w 1556264"/>
                <a:gd name="connsiteY46" fmla="*/ 903713 h 1556262"/>
                <a:gd name="connsiteX47" fmla="*/ 120078 w 1556264"/>
                <a:gd name="connsiteY47" fmla="*/ 964811 h 1556262"/>
                <a:gd name="connsiteX48" fmla="*/ 139503 w 1556264"/>
                <a:gd name="connsiteY48" fmla="*/ 1025507 h 1556262"/>
                <a:gd name="connsiteX49" fmla="*/ 166595 w 1556264"/>
                <a:gd name="connsiteY49" fmla="*/ 1084423 h 1556262"/>
                <a:gd name="connsiteX50" fmla="*/ 196969 w 1556264"/>
                <a:gd name="connsiteY50" fmla="*/ 1140333 h 1556262"/>
                <a:gd name="connsiteX51" fmla="*/ 236327 w 1556264"/>
                <a:gd name="connsiteY51" fmla="*/ 1195154 h 1556262"/>
                <a:gd name="connsiteX52" fmla="*/ 263495 w 1556264"/>
                <a:gd name="connsiteY52" fmla="*/ 1228118 h 1556262"/>
                <a:gd name="connsiteX53" fmla="*/ 713482 w 1556264"/>
                <a:gd name="connsiteY53" fmla="*/ 778131 h 1556262"/>
                <a:gd name="connsiteX54" fmla="*/ 778132 w 1556264"/>
                <a:gd name="connsiteY54" fmla="*/ 93351 h 1556262"/>
                <a:gd name="connsiteX55" fmla="*/ 715479 w 1556264"/>
                <a:gd name="connsiteY55" fmla="*/ 97015 h 1556262"/>
                <a:gd name="connsiteX56" fmla="*/ 652551 w 1556264"/>
                <a:gd name="connsiteY56" fmla="*/ 104925 h 1556262"/>
                <a:gd name="connsiteX57" fmla="*/ 591451 w 1556264"/>
                <a:gd name="connsiteY57" fmla="*/ 120078 h 1556262"/>
                <a:gd name="connsiteX58" fmla="*/ 530758 w 1556264"/>
                <a:gd name="connsiteY58" fmla="*/ 139503 h 1556262"/>
                <a:gd name="connsiteX59" fmla="*/ 471837 w 1556264"/>
                <a:gd name="connsiteY59" fmla="*/ 166597 h 1556262"/>
                <a:gd name="connsiteX60" fmla="*/ 415933 w 1556264"/>
                <a:gd name="connsiteY60" fmla="*/ 196967 h 1556262"/>
                <a:gd name="connsiteX61" fmla="*/ 361104 w 1556264"/>
                <a:gd name="connsiteY61" fmla="*/ 236331 h 1556262"/>
                <a:gd name="connsiteX62" fmla="*/ 328145 w 1556264"/>
                <a:gd name="connsiteY62" fmla="*/ 263494 h 1556262"/>
                <a:gd name="connsiteX63" fmla="*/ 778132 w 1556264"/>
                <a:gd name="connsiteY63" fmla="*/ 713481 h 1556262"/>
                <a:gd name="connsiteX64" fmla="*/ 1228119 w 1556264"/>
                <a:gd name="connsiteY64" fmla="*/ 263494 h 1556262"/>
                <a:gd name="connsiteX65" fmla="*/ 1195160 w 1556264"/>
                <a:gd name="connsiteY65" fmla="*/ 236331 h 1556262"/>
                <a:gd name="connsiteX66" fmla="*/ 1140332 w 1556264"/>
                <a:gd name="connsiteY66" fmla="*/ 196967 h 1556262"/>
                <a:gd name="connsiteX67" fmla="*/ 1084427 w 1556264"/>
                <a:gd name="connsiteY67" fmla="*/ 166597 h 1556262"/>
                <a:gd name="connsiteX68" fmla="*/ 1025506 w 1556264"/>
                <a:gd name="connsiteY68" fmla="*/ 139503 h 1556262"/>
                <a:gd name="connsiteX69" fmla="*/ 964813 w 1556264"/>
                <a:gd name="connsiteY69" fmla="*/ 120078 h 1556262"/>
                <a:gd name="connsiteX70" fmla="*/ 903713 w 1556264"/>
                <a:gd name="connsiteY70" fmla="*/ 104925 h 1556262"/>
                <a:gd name="connsiteX71" fmla="*/ 840786 w 1556264"/>
                <a:gd name="connsiteY71" fmla="*/ 97015 h 1556262"/>
                <a:gd name="connsiteX72" fmla="*/ 778132 w 1556264"/>
                <a:gd name="connsiteY72" fmla="*/ 0 h 1556262"/>
                <a:gd name="connsiteX73" fmla="*/ 1556264 w 1556264"/>
                <a:gd name="connsiteY73" fmla="*/ 778131 h 1556262"/>
                <a:gd name="connsiteX74" fmla="*/ 778132 w 1556264"/>
                <a:gd name="connsiteY74" fmla="*/ 1556262 h 1556262"/>
                <a:gd name="connsiteX75" fmla="*/ 0 w 1556264"/>
                <a:gd name="connsiteY75" fmla="*/ 778131 h 1556262"/>
                <a:gd name="connsiteX76" fmla="*/ 778132 w 1556264"/>
                <a:gd name="connsiteY76" fmla="*/ 0 h 155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556264" h="1556262">
                  <a:moveTo>
                    <a:pt x="778132" y="842782"/>
                  </a:moveTo>
                  <a:lnTo>
                    <a:pt x="328145" y="1292768"/>
                  </a:lnTo>
                  <a:lnTo>
                    <a:pt x="361104" y="1319932"/>
                  </a:lnTo>
                  <a:lnTo>
                    <a:pt x="415933" y="1359295"/>
                  </a:lnTo>
                  <a:lnTo>
                    <a:pt x="471837" y="1389665"/>
                  </a:lnTo>
                  <a:lnTo>
                    <a:pt x="530758" y="1416760"/>
                  </a:lnTo>
                  <a:lnTo>
                    <a:pt x="591451" y="1436184"/>
                  </a:lnTo>
                  <a:lnTo>
                    <a:pt x="652551" y="1451337"/>
                  </a:lnTo>
                  <a:lnTo>
                    <a:pt x="715479" y="1459247"/>
                  </a:lnTo>
                  <a:lnTo>
                    <a:pt x="778132" y="1462911"/>
                  </a:lnTo>
                  <a:lnTo>
                    <a:pt x="840786" y="1459247"/>
                  </a:lnTo>
                  <a:lnTo>
                    <a:pt x="903713" y="1451337"/>
                  </a:lnTo>
                  <a:lnTo>
                    <a:pt x="964813" y="1436184"/>
                  </a:lnTo>
                  <a:lnTo>
                    <a:pt x="1025506" y="1416760"/>
                  </a:lnTo>
                  <a:lnTo>
                    <a:pt x="1084427" y="1389665"/>
                  </a:lnTo>
                  <a:lnTo>
                    <a:pt x="1140332" y="1359295"/>
                  </a:lnTo>
                  <a:lnTo>
                    <a:pt x="1195160" y="1319932"/>
                  </a:lnTo>
                  <a:lnTo>
                    <a:pt x="1228119" y="1292768"/>
                  </a:lnTo>
                  <a:close/>
                  <a:moveTo>
                    <a:pt x="1292770" y="328145"/>
                  </a:moveTo>
                  <a:lnTo>
                    <a:pt x="842783" y="778131"/>
                  </a:lnTo>
                  <a:lnTo>
                    <a:pt x="1292770" y="1228118"/>
                  </a:lnTo>
                  <a:lnTo>
                    <a:pt x="1319938" y="1195154"/>
                  </a:lnTo>
                  <a:lnTo>
                    <a:pt x="1359295" y="1140333"/>
                  </a:lnTo>
                  <a:lnTo>
                    <a:pt x="1389669" y="1084423"/>
                  </a:lnTo>
                  <a:lnTo>
                    <a:pt x="1416761" y="1025507"/>
                  </a:lnTo>
                  <a:lnTo>
                    <a:pt x="1436187" y="964811"/>
                  </a:lnTo>
                  <a:lnTo>
                    <a:pt x="1451339" y="903713"/>
                  </a:lnTo>
                  <a:lnTo>
                    <a:pt x="1459250" y="840784"/>
                  </a:lnTo>
                  <a:lnTo>
                    <a:pt x="1462913" y="778131"/>
                  </a:lnTo>
                  <a:lnTo>
                    <a:pt x="1459250" y="715478"/>
                  </a:lnTo>
                  <a:lnTo>
                    <a:pt x="1451339" y="652550"/>
                  </a:lnTo>
                  <a:lnTo>
                    <a:pt x="1436187" y="591451"/>
                  </a:lnTo>
                  <a:lnTo>
                    <a:pt x="1416761" y="530756"/>
                  </a:lnTo>
                  <a:lnTo>
                    <a:pt x="1389669" y="471839"/>
                  </a:lnTo>
                  <a:lnTo>
                    <a:pt x="1359295" y="415929"/>
                  </a:lnTo>
                  <a:lnTo>
                    <a:pt x="1319938" y="361108"/>
                  </a:lnTo>
                  <a:close/>
                  <a:moveTo>
                    <a:pt x="263495" y="328145"/>
                  </a:moveTo>
                  <a:lnTo>
                    <a:pt x="236327" y="361108"/>
                  </a:lnTo>
                  <a:lnTo>
                    <a:pt x="196969" y="415929"/>
                  </a:lnTo>
                  <a:lnTo>
                    <a:pt x="166595" y="471839"/>
                  </a:lnTo>
                  <a:lnTo>
                    <a:pt x="139503" y="530756"/>
                  </a:lnTo>
                  <a:lnTo>
                    <a:pt x="120078" y="591451"/>
                  </a:lnTo>
                  <a:lnTo>
                    <a:pt x="104925" y="652550"/>
                  </a:lnTo>
                  <a:lnTo>
                    <a:pt x="97015" y="715478"/>
                  </a:lnTo>
                  <a:lnTo>
                    <a:pt x="93351" y="778131"/>
                  </a:lnTo>
                  <a:lnTo>
                    <a:pt x="97015" y="840784"/>
                  </a:lnTo>
                  <a:lnTo>
                    <a:pt x="104925" y="903713"/>
                  </a:lnTo>
                  <a:lnTo>
                    <a:pt x="120078" y="964811"/>
                  </a:lnTo>
                  <a:lnTo>
                    <a:pt x="139503" y="1025507"/>
                  </a:lnTo>
                  <a:lnTo>
                    <a:pt x="166595" y="1084423"/>
                  </a:lnTo>
                  <a:lnTo>
                    <a:pt x="196969" y="1140333"/>
                  </a:lnTo>
                  <a:lnTo>
                    <a:pt x="236327" y="1195154"/>
                  </a:lnTo>
                  <a:lnTo>
                    <a:pt x="263495" y="1228118"/>
                  </a:lnTo>
                  <a:lnTo>
                    <a:pt x="713482" y="778131"/>
                  </a:lnTo>
                  <a:close/>
                  <a:moveTo>
                    <a:pt x="778132" y="93351"/>
                  </a:moveTo>
                  <a:lnTo>
                    <a:pt x="715479" y="97015"/>
                  </a:lnTo>
                  <a:lnTo>
                    <a:pt x="652551" y="104925"/>
                  </a:lnTo>
                  <a:lnTo>
                    <a:pt x="591451" y="120078"/>
                  </a:lnTo>
                  <a:lnTo>
                    <a:pt x="530758" y="139503"/>
                  </a:lnTo>
                  <a:lnTo>
                    <a:pt x="471837" y="166597"/>
                  </a:lnTo>
                  <a:lnTo>
                    <a:pt x="415933" y="196967"/>
                  </a:lnTo>
                  <a:lnTo>
                    <a:pt x="361104" y="236331"/>
                  </a:lnTo>
                  <a:lnTo>
                    <a:pt x="328145" y="263494"/>
                  </a:lnTo>
                  <a:lnTo>
                    <a:pt x="778132" y="713481"/>
                  </a:lnTo>
                  <a:lnTo>
                    <a:pt x="1228119" y="263494"/>
                  </a:lnTo>
                  <a:lnTo>
                    <a:pt x="1195160" y="236331"/>
                  </a:lnTo>
                  <a:lnTo>
                    <a:pt x="1140332" y="196967"/>
                  </a:lnTo>
                  <a:lnTo>
                    <a:pt x="1084427" y="166597"/>
                  </a:lnTo>
                  <a:lnTo>
                    <a:pt x="1025506" y="139503"/>
                  </a:lnTo>
                  <a:lnTo>
                    <a:pt x="964813" y="120078"/>
                  </a:lnTo>
                  <a:lnTo>
                    <a:pt x="903713" y="104925"/>
                  </a:lnTo>
                  <a:lnTo>
                    <a:pt x="840786" y="97015"/>
                  </a:lnTo>
                  <a:close/>
                  <a:moveTo>
                    <a:pt x="778132" y="0"/>
                  </a:moveTo>
                  <a:cubicBezTo>
                    <a:pt x="1207882" y="0"/>
                    <a:pt x="1556264" y="348381"/>
                    <a:pt x="1556264" y="778131"/>
                  </a:cubicBezTo>
                  <a:cubicBezTo>
                    <a:pt x="1556264" y="1207881"/>
                    <a:pt x="1207882" y="1556262"/>
                    <a:pt x="778132" y="1556262"/>
                  </a:cubicBezTo>
                  <a:cubicBezTo>
                    <a:pt x="348382" y="1556262"/>
                    <a:pt x="0" y="1207881"/>
                    <a:pt x="0" y="778131"/>
                  </a:cubicBezTo>
                  <a:cubicBezTo>
                    <a:pt x="0" y="348381"/>
                    <a:pt x="348382" y="0"/>
                    <a:pt x="778132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62040921-3FF5-4255-9279-5C4E69EAFF42}"/>
              </a:ext>
            </a:extLst>
          </p:cNvPr>
          <p:cNvSpPr txBox="1"/>
          <p:nvPr/>
        </p:nvSpPr>
        <p:spPr>
          <a:xfrm>
            <a:off x="303489" y="4523048"/>
            <a:ext cx="9304968" cy="205453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effectLst/>
              </a:rPr>
              <a:t>ボール投げ厳禁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A6881EC6-D1A1-47BE-9C08-657A0D6CB4D6}"/>
              </a:ext>
            </a:extLst>
          </p:cNvPr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室内に響きます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B081BCBA-A96C-4400-9C07-9998B958E181}"/>
              </a:ext>
            </a:extLst>
          </p:cNvPr>
          <p:cNvGrpSpPr/>
          <p:nvPr/>
        </p:nvGrpSpPr>
        <p:grpSpPr>
          <a:xfrm>
            <a:off x="3417184" y="1358770"/>
            <a:ext cx="3071630" cy="3071626"/>
            <a:chOff x="390051" y="569993"/>
            <a:chExt cx="1629386" cy="1629384"/>
          </a:xfrm>
        </p:grpSpPr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4465F647-7F67-4DBA-8DE5-618B033A6159}"/>
                </a:ext>
              </a:extLst>
            </p:cNvPr>
            <p:cNvSpPr/>
            <p:nvPr/>
          </p:nvSpPr>
          <p:spPr bwMode="auto">
            <a:xfrm>
              <a:off x="390051" y="569993"/>
              <a:ext cx="1629386" cy="1629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96F1BD17-900B-43C4-BA2A-60D44A54AE43}"/>
                </a:ext>
              </a:extLst>
            </p:cNvPr>
            <p:cNvSpPr/>
            <p:nvPr/>
          </p:nvSpPr>
          <p:spPr bwMode="auto">
            <a:xfrm>
              <a:off x="500235" y="680807"/>
              <a:ext cx="1409016" cy="1409016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A2114B32-6B82-4991-947B-51F3A00F8538}"/>
                </a:ext>
              </a:extLst>
            </p:cNvPr>
            <p:cNvSpPr/>
            <p:nvPr/>
          </p:nvSpPr>
          <p:spPr bwMode="auto">
            <a:xfrm>
              <a:off x="426612" y="606554"/>
              <a:ext cx="1556264" cy="1556262"/>
            </a:xfrm>
            <a:custGeom>
              <a:avLst/>
              <a:gdLst>
                <a:gd name="connsiteX0" fmla="*/ 778132 w 1556264"/>
                <a:gd name="connsiteY0" fmla="*/ 842782 h 1556262"/>
                <a:gd name="connsiteX1" fmla="*/ 328145 w 1556264"/>
                <a:gd name="connsiteY1" fmla="*/ 1292768 h 1556262"/>
                <a:gd name="connsiteX2" fmla="*/ 361104 w 1556264"/>
                <a:gd name="connsiteY2" fmla="*/ 1319932 h 1556262"/>
                <a:gd name="connsiteX3" fmla="*/ 415933 w 1556264"/>
                <a:gd name="connsiteY3" fmla="*/ 1359295 h 1556262"/>
                <a:gd name="connsiteX4" fmla="*/ 471837 w 1556264"/>
                <a:gd name="connsiteY4" fmla="*/ 1389665 h 1556262"/>
                <a:gd name="connsiteX5" fmla="*/ 530758 w 1556264"/>
                <a:gd name="connsiteY5" fmla="*/ 1416760 h 1556262"/>
                <a:gd name="connsiteX6" fmla="*/ 591451 w 1556264"/>
                <a:gd name="connsiteY6" fmla="*/ 1436184 h 1556262"/>
                <a:gd name="connsiteX7" fmla="*/ 652551 w 1556264"/>
                <a:gd name="connsiteY7" fmla="*/ 1451337 h 1556262"/>
                <a:gd name="connsiteX8" fmla="*/ 715479 w 1556264"/>
                <a:gd name="connsiteY8" fmla="*/ 1459247 h 1556262"/>
                <a:gd name="connsiteX9" fmla="*/ 778132 w 1556264"/>
                <a:gd name="connsiteY9" fmla="*/ 1462911 h 1556262"/>
                <a:gd name="connsiteX10" fmla="*/ 840786 w 1556264"/>
                <a:gd name="connsiteY10" fmla="*/ 1459247 h 1556262"/>
                <a:gd name="connsiteX11" fmla="*/ 903713 w 1556264"/>
                <a:gd name="connsiteY11" fmla="*/ 1451337 h 1556262"/>
                <a:gd name="connsiteX12" fmla="*/ 964813 w 1556264"/>
                <a:gd name="connsiteY12" fmla="*/ 1436184 h 1556262"/>
                <a:gd name="connsiteX13" fmla="*/ 1025506 w 1556264"/>
                <a:gd name="connsiteY13" fmla="*/ 1416760 h 1556262"/>
                <a:gd name="connsiteX14" fmla="*/ 1084427 w 1556264"/>
                <a:gd name="connsiteY14" fmla="*/ 1389665 h 1556262"/>
                <a:gd name="connsiteX15" fmla="*/ 1140332 w 1556264"/>
                <a:gd name="connsiteY15" fmla="*/ 1359295 h 1556262"/>
                <a:gd name="connsiteX16" fmla="*/ 1195160 w 1556264"/>
                <a:gd name="connsiteY16" fmla="*/ 1319932 h 1556262"/>
                <a:gd name="connsiteX17" fmla="*/ 1228119 w 1556264"/>
                <a:gd name="connsiteY17" fmla="*/ 1292768 h 1556262"/>
                <a:gd name="connsiteX18" fmla="*/ 1292770 w 1556264"/>
                <a:gd name="connsiteY18" fmla="*/ 328145 h 1556262"/>
                <a:gd name="connsiteX19" fmla="*/ 842783 w 1556264"/>
                <a:gd name="connsiteY19" fmla="*/ 778131 h 1556262"/>
                <a:gd name="connsiteX20" fmla="*/ 1292770 w 1556264"/>
                <a:gd name="connsiteY20" fmla="*/ 1228118 h 1556262"/>
                <a:gd name="connsiteX21" fmla="*/ 1319938 w 1556264"/>
                <a:gd name="connsiteY21" fmla="*/ 1195154 h 1556262"/>
                <a:gd name="connsiteX22" fmla="*/ 1359295 w 1556264"/>
                <a:gd name="connsiteY22" fmla="*/ 1140333 h 1556262"/>
                <a:gd name="connsiteX23" fmla="*/ 1389669 w 1556264"/>
                <a:gd name="connsiteY23" fmla="*/ 1084423 h 1556262"/>
                <a:gd name="connsiteX24" fmla="*/ 1416761 w 1556264"/>
                <a:gd name="connsiteY24" fmla="*/ 1025507 h 1556262"/>
                <a:gd name="connsiteX25" fmla="*/ 1436187 w 1556264"/>
                <a:gd name="connsiteY25" fmla="*/ 964811 h 1556262"/>
                <a:gd name="connsiteX26" fmla="*/ 1451339 w 1556264"/>
                <a:gd name="connsiteY26" fmla="*/ 903713 h 1556262"/>
                <a:gd name="connsiteX27" fmla="*/ 1459250 w 1556264"/>
                <a:gd name="connsiteY27" fmla="*/ 840784 h 1556262"/>
                <a:gd name="connsiteX28" fmla="*/ 1462913 w 1556264"/>
                <a:gd name="connsiteY28" fmla="*/ 778131 h 1556262"/>
                <a:gd name="connsiteX29" fmla="*/ 1459250 w 1556264"/>
                <a:gd name="connsiteY29" fmla="*/ 715478 h 1556262"/>
                <a:gd name="connsiteX30" fmla="*/ 1451339 w 1556264"/>
                <a:gd name="connsiteY30" fmla="*/ 652550 h 1556262"/>
                <a:gd name="connsiteX31" fmla="*/ 1436187 w 1556264"/>
                <a:gd name="connsiteY31" fmla="*/ 591451 h 1556262"/>
                <a:gd name="connsiteX32" fmla="*/ 1416761 w 1556264"/>
                <a:gd name="connsiteY32" fmla="*/ 530756 h 1556262"/>
                <a:gd name="connsiteX33" fmla="*/ 1389669 w 1556264"/>
                <a:gd name="connsiteY33" fmla="*/ 471839 h 1556262"/>
                <a:gd name="connsiteX34" fmla="*/ 1359295 w 1556264"/>
                <a:gd name="connsiteY34" fmla="*/ 415929 h 1556262"/>
                <a:gd name="connsiteX35" fmla="*/ 1319938 w 1556264"/>
                <a:gd name="connsiteY35" fmla="*/ 361108 h 1556262"/>
                <a:gd name="connsiteX36" fmla="*/ 263495 w 1556264"/>
                <a:gd name="connsiteY36" fmla="*/ 328145 h 1556262"/>
                <a:gd name="connsiteX37" fmla="*/ 236327 w 1556264"/>
                <a:gd name="connsiteY37" fmla="*/ 361108 h 1556262"/>
                <a:gd name="connsiteX38" fmla="*/ 196969 w 1556264"/>
                <a:gd name="connsiteY38" fmla="*/ 415929 h 1556262"/>
                <a:gd name="connsiteX39" fmla="*/ 166595 w 1556264"/>
                <a:gd name="connsiteY39" fmla="*/ 471839 h 1556262"/>
                <a:gd name="connsiteX40" fmla="*/ 139503 w 1556264"/>
                <a:gd name="connsiteY40" fmla="*/ 530756 h 1556262"/>
                <a:gd name="connsiteX41" fmla="*/ 120078 w 1556264"/>
                <a:gd name="connsiteY41" fmla="*/ 591451 h 1556262"/>
                <a:gd name="connsiteX42" fmla="*/ 104925 w 1556264"/>
                <a:gd name="connsiteY42" fmla="*/ 652550 h 1556262"/>
                <a:gd name="connsiteX43" fmla="*/ 97015 w 1556264"/>
                <a:gd name="connsiteY43" fmla="*/ 715478 h 1556262"/>
                <a:gd name="connsiteX44" fmla="*/ 93351 w 1556264"/>
                <a:gd name="connsiteY44" fmla="*/ 778131 h 1556262"/>
                <a:gd name="connsiteX45" fmla="*/ 97015 w 1556264"/>
                <a:gd name="connsiteY45" fmla="*/ 840784 h 1556262"/>
                <a:gd name="connsiteX46" fmla="*/ 104925 w 1556264"/>
                <a:gd name="connsiteY46" fmla="*/ 903713 h 1556262"/>
                <a:gd name="connsiteX47" fmla="*/ 120078 w 1556264"/>
                <a:gd name="connsiteY47" fmla="*/ 964811 h 1556262"/>
                <a:gd name="connsiteX48" fmla="*/ 139503 w 1556264"/>
                <a:gd name="connsiteY48" fmla="*/ 1025507 h 1556262"/>
                <a:gd name="connsiteX49" fmla="*/ 166595 w 1556264"/>
                <a:gd name="connsiteY49" fmla="*/ 1084423 h 1556262"/>
                <a:gd name="connsiteX50" fmla="*/ 196969 w 1556264"/>
                <a:gd name="connsiteY50" fmla="*/ 1140333 h 1556262"/>
                <a:gd name="connsiteX51" fmla="*/ 236327 w 1556264"/>
                <a:gd name="connsiteY51" fmla="*/ 1195154 h 1556262"/>
                <a:gd name="connsiteX52" fmla="*/ 263495 w 1556264"/>
                <a:gd name="connsiteY52" fmla="*/ 1228118 h 1556262"/>
                <a:gd name="connsiteX53" fmla="*/ 713482 w 1556264"/>
                <a:gd name="connsiteY53" fmla="*/ 778131 h 1556262"/>
                <a:gd name="connsiteX54" fmla="*/ 778132 w 1556264"/>
                <a:gd name="connsiteY54" fmla="*/ 93351 h 1556262"/>
                <a:gd name="connsiteX55" fmla="*/ 715479 w 1556264"/>
                <a:gd name="connsiteY55" fmla="*/ 97015 h 1556262"/>
                <a:gd name="connsiteX56" fmla="*/ 652551 w 1556264"/>
                <a:gd name="connsiteY56" fmla="*/ 104925 h 1556262"/>
                <a:gd name="connsiteX57" fmla="*/ 591451 w 1556264"/>
                <a:gd name="connsiteY57" fmla="*/ 120078 h 1556262"/>
                <a:gd name="connsiteX58" fmla="*/ 530758 w 1556264"/>
                <a:gd name="connsiteY58" fmla="*/ 139503 h 1556262"/>
                <a:gd name="connsiteX59" fmla="*/ 471837 w 1556264"/>
                <a:gd name="connsiteY59" fmla="*/ 166597 h 1556262"/>
                <a:gd name="connsiteX60" fmla="*/ 415933 w 1556264"/>
                <a:gd name="connsiteY60" fmla="*/ 196967 h 1556262"/>
                <a:gd name="connsiteX61" fmla="*/ 361104 w 1556264"/>
                <a:gd name="connsiteY61" fmla="*/ 236331 h 1556262"/>
                <a:gd name="connsiteX62" fmla="*/ 328145 w 1556264"/>
                <a:gd name="connsiteY62" fmla="*/ 263494 h 1556262"/>
                <a:gd name="connsiteX63" fmla="*/ 778132 w 1556264"/>
                <a:gd name="connsiteY63" fmla="*/ 713481 h 1556262"/>
                <a:gd name="connsiteX64" fmla="*/ 1228119 w 1556264"/>
                <a:gd name="connsiteY64" fmla="*/ 263494 h 1556262"/>
                <a:gd name="connsiteX65" fmla="*/ 1195160 w 1556264"/>
                <a:gd name="connsiteY65" fmla="*/ 236331 h 1556262"/>
                <a:gd name="connsiteX66" fmla="*/ 1140332 w 1556264"/>
                <a:gd name="connsiteY66" fmla="*/ 196967 h 1556262"/>
                <a:gd name="connsiteX67" fmla="*/ 1084427 w 1556264"/>
                <a:gd name="connsiteY67" fmla="*/ 166597 h 1556262"/>
                <a:gd name="connsiteX68" fmla="*/ 1025506 w 1556264"/>
                <a:gd name="connsiteY68" fmla="*/ 139503 h 1556262"/>
                <a:gd name="connsiteX69" fmla="*/ 964813 w 1556264"/>
                <a:gd name="connsiteY69" fmla="*/ 120078 h 1556262"/>
                <a:gd name="connsiteX70" fmla="*/ 903713 w 1556264"/>
                <a:gd name="connsiteY70" fmla="*/ 104925 h 1556262"/>
                <a:gd name="connsiteX71" fmla="*/ 840786 w 1556264"/>
                <a:gd name="connsiteY71" fmla="*/ 97015 h 1556262"/>
                <a:gd name="connsiteX72" fmla="*/ 778132 w 1556264"/>
                <a:gd name="connsiteY72" fmla="*/ 0 h 1556262"/>
                <a:gd name="connsiteX73" fmla="*/ 1556264 w 1556264"/>
                <a:gd name="connsiteY73" fmla="*/ 778131 h 1556262"/>
                <a:gd name="connsiteX74" fmla="*/ 778132 w 1556264"/>
                <a:gd name="connsiteY74" fmla="*/ 1556262 h 1556262"/>
                <a:gd name="connsiteX75" fmla="*/ 0 w 1556264"/>
                <a:gd name="connsiteY75" fmla="*/ 778131 h 1556262"/>
                <a:gd name="connsiteX76" fmla="*/ 778132 w 1556264"/>
                <a:gd name="connsiteY76" fmla="*/ 0 h 155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556264" h="1556262">
                  <a:moveTo>
                    <a:pt x="778132" y="842782"/>
                  </a:moveTo>
                  <a:lnTo>
                    <a:pt x="328145" y="1292768"/>
                  </a:lnTo>
                  <a:lnTo>
                    <a:pt x="361104" y="1319932"/>
                  </a:lnTo>
                  <a:lnTo>
                    <a:pt x="415933" y="1359295"/>
                  </a:lnTo>
                  <a:lnTo>
                    <a:pt x="471837" y="1389665"/>
                  </a:lnTo>
                  <a:lnTo>
                    <a:pt x="530758" y="1416760"/>
                  </a:lnTo>
                  <a:lnTo>
                    <a:pt x="591451" y="1436184"/>
                  </a:lnTo>
                  <a:lnTo>
                    <a:pt x="652551" y="1451337"/>
                  </a:lnTo>
                  <a:lnTo>
                    <a:pt x="715479" y="1459247"/>
                  </a:lnTo>
                  <a:lnTo>
                    <a:pt x="778132" y="1462911"/>
                  </a:lnTo>
                  <a:lnTo>
                    <a:pt x="840786" y="1459247"/>
                  </a:lnTo>
                  <a:lnTo>
                    <a:pt x="903713" y="1451337"/>
                  </a:lnTo>
                  <a:lnTo>
                    <a:pt x="964813" y="1436184"/>
                  </a:lnTo>
                  <a:lnTo>
                    <a:pt x="1025506" y="1416760"/>
                  </a:lnTo>
                  <a:lnTo>
                    <a:pt x="1084427" y="1389665"/>
                  </a:lnTo>
                  <a:lnTo>
                    <a:pt x="1140332" y="1359295"/>
                  </a:lnTo>
                  <a:lnTo>
                    <a:pt x="1195160" y="1319932"/>
                  </a:lnTo>
                  <a:lnTo>
                    <a:pt x="1228119" y="1292768"/>
                  </a:lnTo>
                  <a:close/>
                  <a:moveTo>
                    <a:pt x="1292770" y="328145"/>
                  </a:moveTo>
                  <a:lnTo>
                    <a:pt x="842783" y="778131"/>
                  </a:lnTo>
                  <a:lnTo>
                    <a:pt x="1292770" y="1228118"/>
                  </a:lnTo>
                  <a:lnTo>
                    <a:pt x="1319938" y="1195154"/>
                  </a:lnTo>
                  <a:lnTo>
                    <a:pt x="1359295" y="1140333"/>
                  </a:lnTo>
                  <a:lnTo>
                    <a:pt x="1389669" y="1084423"/>
                  </a:lnTo>
                  <a:lnTo>
                    <a:pt x="1416761" y="1025507"/>
                  </a:lnTo>
                  <a:lnTo>
                    <a:pt x="1436187" y="964811"/>
                  </a:lnTo>
                  <a:lnTo>
                    <a:pt x="1451339" y="903713"/>
                  </a:lnTo>
                  <a:lnTo>
                    <a:pt x="1459250" y="840784"/>
                  </a:lnTo>
                  <a:lnTo>
                    <a:pt x="1462913" y="778131"/>
                  </a:lnTo>
                  <a:lnTo>
                    <a:pt x="1459250" y="715478"/>
                  </a:lnTo>
                  <a:lnTo>
                    <a:pt x="1451339" y="652550"/>
                  </a:lnTo>
                  <a:lnTo>
                    <a:pt x="1436187" y="591451"/>
                  </a:lnTo>
                  <a:lnTo>
                    <a:pt x="1416761" y="530756"/>
                  </a:lnTo>
                  <a:lnTo>
                    <a:pt x="1389669" y="471839"/>
                  </a:lnTo>
                  <a:lnTo>
                    <a:pt x="1359295" y="415929"/>
                  </a:lnTo>
                  <a:lnTo>
                    <a:pt x="1319938" y="361108"/>
                  </a:lnTo>
                  <a:close/>
                  <a:moveTo>
                    <a:pt x="263495" y="328145"/>
                  </a:moveTo>
                  <a:lnTo>
                    <a:pt x="236327" y="361108"/>
                  </a:lnTo>
                  <a:lnTo>
                    <a:pt x="196969" y="415929"/>
                  </a:lnTo>
                  <a:lnTo>
                    <a:pt x="166595" y="471839"/>
                  </a:lnTo>
                  <a:lnTo>
                    <a:pt x="139503" y="530756"/>
                  </a:lnTo>
                  <a:lnTo>
                    <a:pt x="120078" y="591451"/>
                  </a:lnTo>
                  <a:lnTo>
                    <a:pt x="104925" y="652550"/>
                  </a:lnTo>
                  <a:lnTo>
                    <a:pt x="97015" y="715478"/>
                  </a:lnTo>
                  <a:lnTo>
                    <a:pt x="93351" y="778131"/>
                  </a:lnTo>
                  <a:lnTo>
                    <a:pt x="97015" y="840784"/>
                  </a:lnTo>
                  <a:lnTo>
                    <a:pt x="104925" y="903713"/>
                  </a:lnTo>
                  <a:lnTo>
                    <a:pt x="120078" y="964811"/>
                  </a:lnTo>
                  <a:lnTo>
                    <a:pt x="139503" y="1025507"/>
                  </a:lnTo>
                  <a:lnTo>
                    <a:pt x="166595" y="1084423"/>
                  </a:lnTo>
                  <a:lnTo>
                    <a:pt x="196969" y="1140333"/>
                  </a:lnTo>
                  <a:lnTo>
                    <a:pt x="236327" y="1195154"/>
                  </a:lnTo>
                  <a:lnTo>
                    <a:pt x="263495" y="1228118"/>
                  </a:lnTo>
                  <a:lnTo>
                    <a:pt x="713482" y="778131"/>
                  </a:lnTo>
                  <a:close/>
                  <a:moveTo>
                    <a:pt x="778132" y="93351"/>
                  </a:moveTo>
                  <a:lnTo>
                    <a:pt x="715479" y="97015"/>
                  </a:lnTo>
                  <a:lnTo>
                    <a:pt x="652551" y="104925"/>
                  </a:lnTo>
                  <a:lnTo>
                    <a:pt x="591451" y="120078"/>
                  </a:lnTo>
                  <a:lnTo>
                    <a:pt x="530758" y="139503"/>
                  </a:lnTo>
                  <a:lnTo>
                    <a:pt x="471837" y="166597"/>
                  </a:lnTo>
                  <a:lnTo>
                    <a:pt x="415933" y="196967"/>
                  </a:lnTo>
                  <a:lnTo>
                    <a:pt x="361104" y="236331"/>
                  </a:lnTo>
                  <a:lnTo>
                    <a:pt x="328145" y="263494"/>
                  </a:lnTo>
                  <a:lnTo>
                    <a:pt x="778132" y="713481"/>
                  </a:lnTo>
                  <a:lnTo>
                    <a:pt x="1228119" y="263494"/>
                  </a:lnTo>
                  <a:lnTo>
                    <a:pt x="1195160" y="236331"/>
                  </a:lnTo>
                  <a:lnTo>
                    <a:pt x="1140332" y="196967"/>
                  </a:lnTo>
                  <a:lnTo>
                    <a:pt x="1084427" y="166597"/>
                  </a:lnTo>
                  <a:lnTo>
                    <a:pt x="1025506" y="139503"/>
                  </a:lnTo>
                  <a:lnTo>
                    <a:pt x="964813" y="120078"/>
                  </a:lnTo>
                  <a:lnTo>
                    <a:pt x="903713" y="104925"/>
                  </a:lnTo>
                  <a:lnTo>
                    <a:pt x="840786" y="97015"/>
                  </a:lnTo>
                  <a:close/>
                  <a:moveTo>
                    <a:pt x="778132" y="0"/>
                  </a:moveTo>
                  <a:cubicBezTo>
                    <a:pt x="1207882" y="0"/>
                    <a:pt x="1556264" y="348381"/>
                    <a:pt x="1556264" y="778131"/>
                  </a:cubicBezTo>
                  <a:cubicBezTo>
                    <a:pt x="1556264" y="1207881"/>
                    <a:pt x="1207882" y="1556262"/>
                    <a:pt x="778132" y="1556262"/>
                  </a:cubicBezTo>
                  <a:cubicBezTo>
                    <a:pt x="348382" y="1556262"/>
                    <a:pt x="0" y="1207881"/>
                    <a:pt x="0" y="778131"/>
                  </a:cubicBezTo>
                  <a:cubicBezTo>
                    <a:pt x="0" y="348381"/>
                    <a:pt x="348382" y="0"/>
                    <a:pt x="778132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23A7F108-2D33-466D-9AA6-A37451100A56}"/>
                </a:ext>
              </a:extLst>
            </p:cNvPr>
            <p:cNvGrpSpPr/>
            <p:nvPr/>
          </p:nvGrpSpPr>
          <p:grpSpPr>
            <a:xfrm>
              <a:off x="628375" y="755914"/>
              <a:ext cx="1140782" cy="1145856"/>
              <a:chOff x="2791516" y="5342589"/>
              <a:chExt cx="1140782" cy="1145856"/>
            </a:xfrm>
          </p:grpSpPr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9F7F4569-1005-48A7-AB53-6638DCEE9EF2}"/>
                  </a:ext>
                </a:extLst>
              </p:cNvPr>
              <p:cNvGrpSpPr/>
              <p:nvPr/>
            </p:nvGrpSpPr>
            <p:grpSpPr>
              <a:xfrm>
                <a:off x="3172391" y="5342589"/>
                <a:ext cx="759907" cy="1145856"/>
                <a:chOff x="7134699" y="4235508"/>
                <a:chExt cx="1373937" cy="2071748"/>
              </a:xfrm>
            </p:grpSpPr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93FA1451-86FE-40A5-B224-B2283FD2358F}"/>
                    </a:ext>
                  </a:extLst>
                </p:cNvPr>
                <p:cNvGrpSpPr/>
                <p:nvPr/>
              </p:nvGrpSpPr>
              <p:grpSpPr>
                <a:xfrm flipH="1">
                  <a:off x="7134699" y="4235508"/>
                  <a:ext cx="1373937" cy="2071748"/>
                  <a:chOff x="3959520" y="2468523"/>
                  <a:chExt cx="1089989" cy="1643586"/>
                </a:xfrm>
              </p:grpSpPr>
              <p:sp>
                <p:nvSpPr>
                  <p:cNvPr id="66" name="楕円 65">
                    <a:extLst>
                      <a:ext uri="{FF2B5EF4-FFF2-40B4-BE49-F238E27FC236}">
                        <a16:creationId xmlns:a16="http://schemas.microsoft.com/office/drawing/2014/main" id="{35246404-46AD-438B-AA3E-8B3355AC39AA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4311411" y="2468523"/>
                    <a:ext cx="549626" cy="63492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四角形: 角を丸くする 66">
                    <a:extLst>
                      <a:ext uri="{FF2B5EF4-FFF2-40B4-BE49-F238E27FC236}">
                        <a16:creationId xmlns:a16="http://schemas.microsoft.com/office/drawing/2014/main" id="{03103E6B-897C-4B69-A470-17ED40524502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4318745" y="3090673"/>
                    <a:ext cx="300647" cy="6766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台形 67">
                    <a:extLst>
                      <a:ext uri="{FF2B5EF4-FFF2-40B4-BE49-F238E27FC236}">
                        <a16:creationId xmlns:a16="http://schemas.microsoft.com/office/drawing/2014/main" id="{35153BFA-F2A5-43A4-873F-B82CCF6F1680}"/>
                      </a:ext>
                    </a:extLst>
                  </p:cNvPr>
                  <p:cNvSpPr/>
                  <p:nvPr/>
                </p:nvSpPr>
                <p:spPr bwMode="auto">
                  <a:xfrm rot="875501" flipH="1">
                    <a:off x="4470778" y="2996476"/>
                    <a:ext cx="153038" cy="167340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四角形: 角を丸くする 68">
                    <a:extLst>
                      <a:ext uri="{FF2B5EF4-FFF2-40B4-BE49-F238E27FC236}">
                        <a16:creationId xmlns:a16="http://schemas.microsoft.com/office/drawing/2014/main" id="{9AE5AEAE-F059-4BFF-8C43-77CAD6575162}"/>
                      </a:ext>
                    </a:extLst>
                  </p:cNvPr>
                  <p:cNvSpPr/>
                  <p:nvPr/>
                </p:nvSpPr>
                <p:spPr bwMode="auto">
                  <a:xfrm rot="18526671" flipH="1">
                    <a:off x="4854702" y="3148144"/>
                    <a:ext cx="96239" cy="29337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四角形: 角を丸くする 69">
                    <a:extLst>
                      <a:ext uri="{FF2B5EF4-FFF2-40B4-BE49-F238E27FC236}">
                        <a16:creationId xmlns:a16="http://schemas.microsoft.com/office/drawing/2014/main" id="{0ADD5F14-805E-479C-8823-DB53398C84FB}"/>
                      </a:ext>
                    </a:extLst>
                  </p:cNvPr>
                  <p:cNvSpPr/>
                  <p:nvPr/>
                </p:nvSpPr>
                <p:spPr bwMode="auto">
                  <a:xfrm rot="17100000" flipH="1">
                    <a:off x="4642107" y="3017583"/>
                    <a:ext cx="99062" cy="36344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台形 70">
                    <a:extLst>
                      <a:ext uri="{FF2B5EF4-FFF2-40B4-BE49-F238E27FC236}">
                        <a16:creationId xmlns:a16="http://schemas.microsoft.com/office/drawing/2014/main" id="{B40F6977-31AA-471B-B169-EB1CF06C514C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4511022" y="3664006"/>
                    <a:ext cx="149741" cy="448103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0E1F4298-523E-4B3A-B1BD-CC6E224805A5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4034653" y="3505350"/>
                    <a:ext cx="360814" cy="511080"/>
                  </a:xfrm>
                  <a:custGeom>
                    <a:avLst/>
                    <a:gdLst>
                      <a:gd name="connsiteX0" fmla="*/ 79634 w 360814"/>
                      <a:gd name="connsiteY0" fmla="*/ 511080 h 511080"/>
                      <a:gd name="connsiteX1" fmla="*/ 0 w 360814"/>
                      <a:gd name="connsiteY1" fmla="*/ 373151 h 511080"/>
                      <a:gd name="connsiteX2" fmla="*/ 237507 w 360814"/>
                      <a:gd name="connsiteY2" fmla="*/ 249402 h 511080"/>
                      <a:gd name="connsiteX3" fmla="*/ 257830 w 360814"/>
                      <a:gd name="connsiteY3" fmla="*/ 0 h 511080"/>
                      <a:gd name="connsiteX4" fmla="*/ 332696 w 360814"/>
                      <a:gd name="connsiteY4" fmla="*/ 0 h 511080"/>
                      <a:gd name="connsiteX5" fmla="*/ 359583 w 360814"/>
                      <a:gd name="connsiteY5" fmla="*/ 329960 h 511080"/>
                      <a:gd name="connsiteX6" fmla="*/ 360814 w 360814"/>
                      <a:gd name="connsiteY6" fmla="*/ 332093 h 511080"/>
                      <a:gd name="connsiteX7" fmla="*/ 359809 w 360814"/>
                      <a:gd name="connsiteY7" fmla="*/ 332733 h 511080"/>
                      <a:gd name="connsiteX8" fmla="*/ 359831 w 360814"/>
                      <a:gd name="connsiteY8" fmla="*/ 333003 h 511080"/>
                      <a:gd name="connsiteX9" fmla="*/ 359385 w 360814"/>
                      <a:gd name="connsiteY9" fmla="*/ 333003 h 511080"/>
                      <a:gd name="connsiteX0" fmla="*/ 79634 w 360814"/>
                      <a:gd name="connsiteY0" fmla="*/ 511080 h 511080"/>
                      <a:gd name="connsiteX1" fmla="*/ 0 w 360814"/>
                      <a:gd name="connsiteY1" fmla="*/ 373151 h 511080"/>
                      <a:gd name="connsiteX2" fmla="*/ 237507 w 360814"/>
                      <a:gd name="connsiteY2" fmla="*/ 249402 h 511080"/>
                      <a:gd name="connsiteX3" fmla="*/ 257830 w 360814"/>
                      <a:gd name="connsiteY3" fmla="*/ 0 h 511080"/>
                      <a:gd name="connsiteX4" fmla="*/ 332696 w 360814"/>
                      <a:gd name="connsiteY4" fmla="*/ 0 h 511080"/>
                      <a:gd name="connsiteX5" fmla="*/ 359583 w 360814"/>
                      <a:gd name="connsiteY5" fmla="*/ 329960 h 511080"/>
                      <a:gd name="connsiteX6" fmla="*/ 360814 w 360814"/>
                      <a:gd name="connsiteY6" fmla="*/ 332093 h 511080"/>
                      <a:gd name="connsiteX7" fmla="*/ 359809 w 360814"/>
                      <a:gd name="connsiteY7" fmla="*/ 332733 h 511080"/>
                      <a:gd name="connsiteX8" fmla="*/ 359831 w 360814"/>
                      <a:gd name="connsiteY8" fmla="*/ 333003 h 511080"/>
                      <a:gd name="connsiteX9" fmla="*/ 79634 w 360814"/>
                      <a:gd name="connsiteY9" fmla="*/ 511080 h 511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60814" h="511080">
                        <a:moveTo>
                          <a:pt x="79634" y="511080"/>
                        </a:moveTo>
                        <a:lnTo>
                          <a:pt x="0" y="373151"/>
                        </a:lnTo>
                        <a:lnTo>
                          <a:pt x="237507" y="249402"/>
                        </a:lnTo>
                        <a:lnTo>
                          <a:pt x="257830" y="0"/>
                        </a:lnTo>
                        <a:lnTo>
                          <a:pt x="332696" y="0"/>
                        </a:lnTo>
                        <a:lnTo>
                          <a:pt x="359583" y="329960"/>
                        </a:lnTo>
                        <a:lnTo>
                          <a:pt x="360814" y="332093"/>
                        </a:lnTo>
                        <a:lnTo>
                          <a:pt x="359809" y="332733"/>
                        </a:lnTo>
                        <a:cubicBezTo>
                          <a:pt x="359816" y="332823"/>
                          <a:pt x="359824" y="332913"/>
                          <a:pt x="359831" y="333003"/>
                        </a:cubicBezTo>
                        <a:lnTo>
                          <a:pt x="79634" y="51108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" name="四角形: 角を丸くする 72">
                    <a:extLst>
                      <a:ext uri="{FF2B5EF4-FFF2-40B4-BE49-F238E27FC236}">
                        <a16:creationId xmlns:a16="http://schemas.microsoft.com/office/drawing/2014/main" id="{D766CB16-BFB2-4DBA-943F-94D4042AD430}"/>
                      </a:ext>
                    </a:extLst>
                  </p:cNvPr>
                  <p:cNvSpPr/>
                  <p:nvPr/>
                </p:nvSpPr>
                <p:spPr bwMode="auto">
                  <a:xfrm rot="10800000" flipH="1">
                    <a:off x="4181685" y="3187417"/>
                    <a:ext cx="96796" cy="3402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四角形: 角を丸くする 73">
                    <a:extLst>
                      <a:ext uri="{FF2B5EF4-FFF2-40B4-BE49-F238E27FC236}">
                        <a16:creationId xmlns:a16="http://schemas.microsoft.com/office/drawing/2014/main" id="{2070D7EF-CAE0-453C-AD08-A28F2EF0E87A}"/>
                      </a:ext>
                    </a:extLst>
                  </p:cNvPr>
                  <p:cNvSpPr/>
                  <p:nvPr/>
                </p:nvSpPr>
                <p:spPr bwMode="auto">
                  <a:xfrm rot="4500000" flipH="1">
                    <a:off x="4326429" y="2982636"/>
                    <a:ext cx="105292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3" name="月 62">
                  <a:extLst>
                    <a:ext uri="{FF2B5EF4-FFF2-40B4-BE49-F238E27FC236}">
                      <a16:creationId xmlns:a16="http://schemas.microsoft.com/office/drawing/2014/main" id="{E56DFB39-FC32-45E0-BBA6-B2A3BD2A38A0}"/>
                    </a:ext>
                  </a:extLst>
                </p:cNvPr>
                <p:cNvSpPr/>
                <p:nvPr/>
              </p:nvSpPr>
              <p:spPr bwMode="auto">
                <a:xfrm rot="15300000">
                  <a:off x="7524895" y="4733132"/>
                  <a:ext cx="134095" cy="170648"/>
                </a:xfrm>
                <a:prstGeom prst="moon">
                  <a:avLst>
                    <a:gd name="adj" fmla="val 7720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月 63">
                  <a:extLst>
                    <a:ext uri="{FF2B5EF4-FFF2-40B4-BE49-F238E27FC236}">
                      <a16:creationId xmlns:a16="http://schemas.microsoft.com/office/drawing/2014/main" id="{AB382F98-95CA-4538-B171-CEDF75337BDD}"/>
                    </a:ext>
                  </a:extLst>
                </p:cNvPr>
                <p:cNvSpPr/>
                <p:nvPr/>
              </p:nvSpPr>
              <p:spPr bwMode="auto">
                <a:xfrm rot="4500000">
                  <a:off x="7398315" y="4559368"/>
                  <a:ext cx="112611" cy="89511"/>
                </a:xfrm>
                <a:prstGeom prst="moon">
                  <a:avLst>
                    <a:gd name="adj" fmla="val 8146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月 64">
                  <a:extLst>
                    <a:ext uri="{FF2B5EF4-FFF2-40B4-BE49-F238E27FC236}">
                      <a16:creationId xmlns:a16="http://schemas.microsoft.com/office/drawing/2014/main" id="{4D5E4B4D-34B1-4631-BEC4-E99B7BF58E75}"/>
                    </a:ext>
                  </a:extLst>
                </p:cNvPr>
                <p:cNvSpPr/>
                <p:nvPr/>
              </p:nvSpPr>
              <p:spPr bwMode="auto">
                <a:xfrm rot="4500000">
                  <a:off x="7554457" y="4498584"/>
                  <a:ext cx="125167" cy="123483"/>
                </a:xfrm>
                <a:prstGeom prst="moon">
                  <a:avLst>
                    <a:gd name="adj" fmla="val 8146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BC5B724C-46D7-4B7A-980B-985D84B5FCEB}"/>
                  </a:ext>
                </a:extLst>
              </p:cNvPr>
              <p:cNvSpPr/>
              <p:nvPr/>
            </p:nvSpPr>
            <p:spPr bwMode="auto">
              <a:xfrm rot="20164226">
                <a:off x="2791516" y="5713042"/>
                <a:ext cx="145660" cy="18001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3AE7B2F6-7FD7-4FE0-A23E-5DB38BF5A4E5}"/>
                  </a:ext>
                </a:extLst>
              </p:cNvPr>
              <p:cNvSpPr/>
              <p:nvPr/>
            </p:nvSpPr>
            <p:spPr bwMode="auto">
              <a:xfrm>
                <a:off x="2977418" y="5768403"/>
                <a:ext cx="270815" cy="76615"/>
              </a:xfrm>
              <a:custGeom>
                <a:avLst/>
                <a:gdLst>
                  <a:gd name="connsiteX0" fmla="*/ 71438 w 452538"/>
                  <a:gd name="connsiteY0" fmla="*/ 142875 h 188594"/>
                  <a:gd name="connsiteX1" fmla="*/ 452538 w 452538"/>
                  <a:gd name="connsiteY1" fmla="*/ 142875 h 188594"/>
                  <a:gd name="connsiteX2" fmla="*/ 452538 w 452538"/>
                  <a:gd name="connsiteY2" fmla="*/ 188594 h 188594"/>
                  <a:gd name="connsiteX3" fmla="*/ 71438 w 452538"/>
                  <a:gd name="connsiteY3" fmla="*/ 188594 h 188594"/>
                  <a:gd name="connsiteX4" fmla="*/ 45244 w 452538"/>
                  <a:gd name="connsiteY4" fmla="*/ 71438 h 188594"/>
                  <a:gd name="connsiteX5" fmla="*/ 426344 w 452538"/>
                  <a:gd name="connsiteY5" fmla="*/ 71438 h 188594"/>
                  <a:gd name="connsiteX6" fmla="*/ 426344 w 452538"/>
                  <a:gd name="connsiteY6" fmla="*/ 117157 h 188594"/>
                  <a:gd name="connsiteX7" fmla="*/ 45244 w 452538"/>
                  <a:gd name="connsiteY7" fmla="*/ 117157 h 188594"/>
                  <a:gd name="connsiteX8" fmla="*/ 0 w 452538"/>
                  <a:gd name="connsiteY8" fmla="*/ 0 h 188594"/>
                  <a:gd name="connsiteX9" fmla="*/ 381100 w 452538"/>
                  <a:gd name="connsiteY9" fmla="*/ 0 h 188594"/>
                  <a:gd name="connsiteX10" fmla="*/ 381100 w 452538"/>
                  <a:gd name="connsiteY10" fmla="*/ 45719 h 188594"/>
                  <a:gd name="connsiteX11" fmla="*/ 0 w 452538"/>
                  <a:gd name="connsiteY11" fmla="*/ 45719 h 18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2538" h="188594">
                    <a:moveTo>
                      <a:pt x="71438" y="142875"/>
                    </a:moveTo>
                    <a:lnTo>
                      <a:pt x="452538" y="142875"/>
                    </a:lnTo>
                    <a:lnTo>
                      <a:pt x="452538" y="188594"/>
                    </a:lnTo>
                    <a:lnTo>
                      <a:pt x="71438" y="188594"/>
                    </a:lnTo>
                    <a:close/>
                    <a:moveTo>
                      <a:pt x="45244" y="71438"/>
                    </a:moveTo>
                    <a:lnTo>
                      <a:pt x="426344" y="71438"/>
                    </a:lnTo>
                    <a:lnTo>
                      <a:pt x="426344" y="117157"/>
                    </a:lnTo>
                    <a:lnTo>
                      <a:pt x="45244" y="117157"/>
                    </a:lnTo>
                    <a:close/>
                    <a:moveTo>
                      <a:pt x="0" y="0"/>
                    </a:moveTo>
                    <a:lnTo>
                      <a:pt x="381100" y="0"/>
                    </a:lnTo>
                    <a:lnTo>
                      <a:pt x="38110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CDC87CD9-F60F-45AE-B76A-C8AFD57C8711}"/>
                </a:ext>
              </a:extLst>
            </p:cNvPr>
            <p:cNvSpPr/>
            <p:nvPr/>
          </p:nvSpPr>
          <p:spPr bwMode="auto">
            <a:xfrm>
              <a:off x="428613" y="606554"/>
              <a:ext cx="1556264" cy="1556262"/>
            </a:xfrm>
            <a:custGeom>
              <a:avLst/>
              <a:gdLst>
                <a:gd name="connsiteX0" fmla="*/ 778132 w 1556264"/>
                <a:gd name="connsiteY0" fmla="*/ 842782 h 1556262"/>
                <a:gd name="connsiteX1" fmla="*/ 328145 w 1556264"/>
                <a:gd name="connsiteY1" fmla="*/ 1292768 h 1556262"/>
                <a:gd name="connsiteX2" fmla="*/ 361104 w 1556264"/>
                <a:gd name="connsiteY2" fmla="*/ 1319932 h 1556262"/>
                <a:gd name="connsiteX3" fmla="*/ 415933 w 1556264"/>
                <a:gd name="connsiteY3" fmla="*/ 1359295 h 1556262"/>
                <a:gd name="connsiteX4" fmla="*/ 471837 w 1556264"/>
                <a:gd name="connsiteY4" fmla="*/ 1389665 h 1556262"/>
                <a:gd name="connsiteX5" fmla="*/ 530758 w 1556264"/>
                <a:gd name="connsiteY5" fmla="*/ 1416760 h 1556262"/>
                <a:gd name="connsiteX6" fmla="*/ 591451 w 1556264"/>
                <a:gd name="connsiteY6" fmla="*/ 1436184 h 1556262"/>
                <a:gd name="connsiteX7" fmla="*/ 652551 w 1556264"/>
                <a:gd name="connsiteY7" fmla="*/ 1451337 h 1556262"/>
                <a:gd name="connsiteX8" fmla="*/ 715479 w 1556264"/>
                <a:gd name="connsiteY8" fmla="*/ 1459247 h 1556262"/>
                <a:gd name="connsiteX9" fmla="*/ 778132 w 1556264"/>
                <a:gd name="connsiteY9" fmla="*/ 1462911 h 1556262"/>
                <a:gd name="connsiteX10" fmla="*/ 840786 w 1556264"/>
                <a:gd name="connsiteY10" fmla="*/ 1459247 h 1556262"/>
                <a:gd name="connsiteX11" fmla="*/ 903713 w 1556264"/>
                <a:gd name="connsiteY11" fmla="*/ 1451337 h 1556262"/>
                <a:gd name="connsiteX12" fmla="*/ 964813 w 1556264"/>
                <a:gd name="connsiteY12" fmla="*/ 1436184 h 1556262"/>
                <a:gd name="connsiteX13" fmla="*/ 1025506 w 1556264"/>
                <a:gd name="connsiteY13" fmla="*/ 1416760 h 1556262"/>
                <a:gd name="connsiteX14" fmla="*/ 1084427 w 1556264"/>
                <a:gd name="connsiteY14" fmla="*/ 1389665 h 1556262"/>
                <a:gd name="connsiteX15" fmla="*/ 1140332 w 1556264"/>
                <a:gd name="connsiteY15" fmla="*/ 1359295 h 1556262"/>
                <a:gd name="connsiteX16" fmla="*/ 1195160 w 1556264"/>
                <a:gd name="connsiteY16" fmla="*/ 1319932 h 1556262"/>
                <a:gd name="connsiteX17" fmla="*/ 1228119 w 1556264"/>
                <a:gd name="connsiteY17" fmla="*/ 1292768 h 1556262"/>
                <a:gd name="connsiteX18" fmla="*/ 1292770 w 1556264"/>
                <a:gd name="connsiteY18" fmla="*/ 328145 h 1556262"/>
                <a:gd name="connsiteX19" fmla="*/ 842783 w 1556264"/>
                <a:gd name="connsiteY19" fmla="*/ 778131 h 1556262"/>
                <a:gd name="connsiteX20" fmla="*/ 1292770 w 1556264"/>
                <a:gd name="connsiteY20" fmla="*/ 1228118 h 1556262"/>
                <a:gd name="connsiteX21" fmla="*/ 1319938 w 1556264"/>
                <a:gd name="connsiteY21" fmla="*/ 1195154 h 1556262"/>
                <a:gd name="connsiteX22" fmla="*/ 1359295 w 1556264"/>
                <a:gd name="connsiteY22" fmla="*/ 1140333 h 1556262"/>
                <a:gd name="connsiteX23" fmla="*/ 1389669 w 1556264"/>
                <a:gd name="connsiteY23" fmla="*/ 1084423 h 1556262"/>
                <a:gd name="connsiteX24" fmla="*/ 1416761 w 1556264"/>
                <a:gd name="connsiteY24" fmla="*/ 1025507 h 1556262"/>
                <a:gd name="connsiteX25" fmla="*/ 1436187 w 1556264"/>
                <a:gd name="connsiteY25" fmla="*/ 964811 h 1556262"/>
                <a:gd name="connsiteX26" fmla="*/ 1451339 w 1556264"/>
                <a:gd name="connsiteY26" fmla="*/ 903713 h 1556262"/>
                <a:gd name="connsiteX27" fmla="*/ 1459250 w 1556264"/>
                <a:gd name="connsiteY27" fmla="*/ 840784 h 1556262"/>
                <a:gd name="connsiteX28" fmla="*/ 1462913 w 1556264"/>
                <a:gd name="connsiteY28" fmla="*/ 778131 h 1556262"/>
                <a:gd name="connsiteX29" fmla="*/ 1459250 w 1556264"/>
                <a:gd name="connsiteY29" fmla="*/ 715478 h 1556262"/>
                <a:gd name="connsiteX30" fmla="*/ 1451339 w 1556264"/>
                <a:gd name="connsiteY30" fmla="*/ 652550 h 1556262"/>
                <a:gd name="connsiteX31" fmla="*/ 1436187 w 1556264"/>
                <a:gd name="connsiteY31" fmla="*/ 591451 h 1556262"/>
                <a:gd name="connsiteX32" fmla="*/ 1416761 w 1556264"/>
                <a:gd name="connsiteY32" fmla="*/ 530756 h 1556262"/>
                <a:gd name="connsiteX33" fmla="*/ 1389669 w 1556264"/>
                <a:gd name="connsiteY33" fmla="*/ 471839 h 1556262"/>
                <a:gd name="connsiteX34" fmla="*/ 1359295 w 1556264"/>
                <a:gd name="connsiteY34" fmla="*/ 415929 h 1556262"/>
                <a:gd name="connsiteX35" fmla="*/ 1319938 w 1556264"/>
                <a:gd name="connsiteY35" fmla="*/ 361108 h 1556262"/>
                <a:gd name="connsiteX36" fmla="*/ 263495 w 1556264"/>
                <a:gd name="connsiteY36" fmla="*/ 328145 h 1556262"/>
                <a:gd name="connsiteX37" fmla="*/ 236327 w 1556264"/>
                <a:gd name="connsiteY37" fmla="*/ 361108 h 1556262"/>
                <a:gd name="connsiteX38" fmla="*/ 196969 w 1556264"/>
                <a:gd name="connsiteY38" fmla="*/ 415929 h 1556262"/>
                <a:gd name="connsiteX39" fmla="*/ 166595 w 1556264"/>
                <a:gd name="connsiteY39" fmla="*/ 471839 h 1556262"/>
                <a:gd name="connsiteX40" fmla="*/ 139503 w 1556264"/>
                <a:gd name="connsiteY40" fmla="*/ 530756 h 1556262"/>
                <a:gd name="connsiteX41" fmla="*/ 120078 w 1556264"/>
                <a:gd name="connsiteY41" fmla="*/ 591451 h 1556262"/>
                <a:gd name="connsiteX42" fmla="*/ 104925 w 1556264"/>
                <a:gd name="connsiteY42" fmla="*/ 652550 h 1556262"/>
                <a:gd name="connsiteX43" fmla="*/ 97015 w 1556264"/>
                <a:gd name="connsiteY43" fmla="*/ 715478 h 1556262"/>
                <a:gd name="connsiteX44" fmla="*/ 93351 w 1556264"/>
                <a:gd name="connsiteY44" fmla="*/ 778131 h 1556262"/>
                <a:gd name="connsiteX45" fmla="*/ 97015 w 1556264"/>
                <a:gd name="connsiteY45" fmla="*/ 840784 h 1556262"/>
                <a:gd name="connsiteX46" fmla="*/ 104925 w 1556264"/>
                <a:gd name="connsiteY46" fmla="*/ 903713 h 1556262"/>
                <a:gd name="connsiteX47" fmla="*/ 120078 w 1556264"/>
                <a:gd name="connsiteY47" fmla="*/ 964811 h 1556262"/>
                <a:gd name="connsiteX48" fmla="*/ 139503 w 1556264"/>
                <a:gd name="connsiteY48" fmla="*/ 1025507 h 1556262"/>
                <a:gd name="connsiteX49" fmla="*/ 166595 w 1556264"/>
                <a:gd name="connsiteY49" fmla="*/ 1084423 h 1556262"/>
                <a:gd name="connsiteX50" fmla="*/ 196969 w 1556264"/>
                <a:gd name="connsiteY50" fmla="*/ 1140333 h 1556262"/>
                <a:gd name="connsiteX51" fmla="*/ 236327 w 1556264"/>
                <a:gd name="connsiteY51" fmla="*/ 1195154 h 1556262"/>
                <a:gd name="connsiteX52" fmla="*/ 263495 w 1556264"/>
                <a:gd name="connsiteY52" fmla="*/ 1228118 h 1556262"/>
                <a:gd name="connsiteX53" fmla="*/ 713482 w 1556264"/>
                <a:gd name="connsiteY53" fmla="*/ 778131 h 1556262"/>
                <a:gd name="connsiteX54" fmla="*/ 778132 w 1556264"/>
                <a:gd name="connsiteY54" fmla="*/ 93351 h 1556262"/>
                <a:gd name="connsiteX55" fmla="*/ 715479 w 1556264"/>
                <a:gd name="connsiteY55" fmla="*/ 97015 h 1556262"/>
                <a:gd name="connsiteX56" fmla="*/ 652551 w 1556264"/>
                <a:gd name="connsiteY56" fmla="*/ 104925 h 1556262"/>
                <a:gd name="connsiteX57" fmla="*/ 591451 w 1556264"/>
                <a:gd name="connsiteY57" fmla="*/ 120078 h 1556262"/>
                <a:gd name="connsiteX58" fmla="*/ 530758 w 1556264"/>
                <a:gd name="connsiteY58" fmla="*/ 139503 h 1556262"/>
                <a:gd name="connsiteX59" fmla="*/ 471837 w 1556264"/>
                <a:gd name="connsiteY59" fmla="*/ 166597 h 1556262"/>
                <a:gd name="connsiteX60" fmla="*/ 415933 w 1556264"/>
                <a:gd name="connsiteY60" fmla="*/ 196967 h 1556262"/>
                <a:gd name="connsiteX61" fmla="*/ 361104 w 1556264"/>
                <a:gd name="connsiteY61" fmla="*/ 236331 h 1556262"/>
                <a:gd name="connsiteX62" fmla="*/ 328145 w 1556264"/>
                <a:gd name="connsiteY62" fmla="*/ 263494 h 1556262"/>
                <a:gd name="connsiteX63" fmla="*/ 778132 w 1556264"/>
                <a:gd name="connsiteY63" fmla="*/ 713481 h 1556262"/>
                <a:gd name="connsiteX64" fmla="*/ 1228119 w 1556264"/>
                <a:gd name="connsiteY64" fmla="*/ 263494 h 1556262"/>
                <a:gd name="connsiteX65" fmla="*/ 1195160 w 1556264"/>
                <a:gd name="connsiteY65" fmla="*/ 236331 h 1556262"/>
                <a:gd name="connsiteX66" fmla="*/ 1140332 w 1556264"/>
                <a:gd name="connsiteY66" fmla="*/ 196967 h 1556262"/>
                <a:gd name="connsiteX67" fmla="*/ 1084427 w 1556264"/>
                <a:gd name="connsiteY67" fmla="*/ 166597 h 1556262"/>
                <a:gd name="connsiteX68" fmla="*/ 1025506 w 1556264"/>
                <a:gd name="connsiteY68" fmla="*/ 139503 h 1556262"/>
                <a:gd name="connsiteX69" fmla="*/ 964813 w 1556264"/>
                <a:gd name="connsiteY69" fmla="*/ 120078 h 1556262"/>
                <a:gd name="connsiteX70" fmla="*/ 903713 w 1556264"/>
                <a:gd name="connsiteY70" fmla="*/ 104925 h 1556262"/>
                <a:gd name="connsiteX71" fmla="*/ 840786 w 1556264"/>
                <a:gd name="connsiteY71" fmla="*/ 97015 h 1556262"/>
                <a:gd name="connsiteX72" fmla="*/ 778132 w 1556264"/>
                <a:gd name="connsiteY72" fmla="*/ 0 h 1556262"/>
                <a:gd name="connsiteX73" fmla="*/ 1556264 w 1556264"/>
                <a:gd name="connsiteY73" fmla="*/ 778131 h 1556262"/>
                <a:gd name="connsiteX74" fmla="*/ 778132 w 1556264"/>
                <a:gd name="connsiteY74" fmla="*/ 1556262 h 1556262"/>
                <a:gd name="connsiteX75" fmla="*/ 0 w 1556264"/>
                <a:gd name="connsiteY75" fmla="*/ 778131 h 1556262"/>
                <a:gd name="connsiteX76" fmla="*/ 778132 w 1556264"/>
                <a:gd name="connsiteY76" fmla="*/ 0 h 155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556264" h="1556262">
                  <a:moveTo>
                    <a:pt x="778132" y="842782"/>
                  </a:moveTo>
                  <a:lnTo>
                    <a:pt x="328145" y="1292768"/>
                  </a:lnTo>
                  <a:lnTo>
                    <a:pt x="361104" y="1319932"/>
                  </a:lnTo>
                  <a:lnTo>
                    <a:pt x="415933" y="1359295"/>
                  </a:lnTo>
                  <a:lnTo>
                    <a:pt x="471837" y="1389665"/>
                  </a:lnTo>
                  <a:lnTo>
                    <a:pt x="530758" y="1416760"/>
                  </a:lnTo>
                  <a:lnTo>
                    <a:pt x="591451" y="1436184"/>
                  </a:lnTo>
                  <a:lnTo>
                    <a:pt x="652551" y="1451337"/>
                  </a:lnTo>
                  <a:lnTo>
                    <a:pt x="715479" y="1459247"/>
                  </a:lnTo>
                  <a:lnTo>
                    <a:pt x="778132" y="1462911"/>
                  </a:lnTo>
                  <a:lnTo>
                    <a:pt x="840786" y="1459247"/>
                  </a:lnTo>
                  <a:lnTo>
                    <a:pt x="903713" y="1451337"/>
                  </a:lnTo>
                  <a:lnTo>
                    <a:pt x="964813" y="1436184"/>
                  </a:lnTo>
                  <a:lnTo>
                    <a:pt x="1025506" y="1416760"/>
                  </a:lnTo>
                  <a:lnTo>
                    <a:pt x="1084427" y="1389665"/>
                  </a:lnTo>
                  <a:lnTo>
                    <a:pt x="1140332" y="1359295"/>
                  </a:lnTo>
                  <a:lnTo>
                    <a:pt x="1195160" y="1319932"/>
                  </a:lnTo>
                  <a:lnTo>
                    <a:pt x="1228119" y="1292768"/>
                  </a:lnTo>
                  <a:close/>
                  <a:moveTo>
                    <a:pt x="1292770" y="328145"/>
                  </a:moveTo>
                  <a:lnTo>
                    <a:pt x="842783" y="778131"/>
                  </a:lnTo>
                  <a:lnTo>
                    <a:pt x="1292770" y="1228118"/>
                  </a:lnTo>
                  <a:lnTo>
                    <a:pt x="1319938" y="1195154"/>
                  </a:lnTo>
                  <a:lnTo>
                    <a:pt x="1359295" y="1140333"/>
                  </a:lnTo>
                  <a:lnTo>
                    <a:pt x="1389669" y="1084423"/>
                  </a:lnTo>
                  <a:lnTo>
                    <a:pt x="1416761" y="1025507"/>
                  </a:lnTo>
                  <a:lnTo>
                    <a:pt x="1436187" y="964811"/>
                  </a:lnTo>
                  <a:lnTo>
                    <a:pt x="1451339" y="903713"/>
                  </a:lnTo>
                  <a:lnTo>
                    <a:pt x="1459250" y="840784"/>
                  </a:lnTo>
                  <a:lnTo>
                    <a:pt x="1462913" y="778131"/>
                  </a:lnTo>
                  <a:lnTo>
                    <a:pt x="1459250" y="715478"/>
                  </a:lnTo>
                  <a:lnTo>
                    <a:pt x="1451339" y="652550"/>
                  </a:lnTo>
                  <a:lnTo>
                    <a:pt x="1436187" y="591451"/>
                  </a:lnTo>
                  <a:lnTo>
                    <a:pt x="1416761" y="530756"/>
                  </a:lnTo>
                  <a:lnTo>
                    <a:pt x="1389669" y="471839"/>
                  </a:lnTo>
                  <a:lnTo>
                    <a:pt x="1359295" y="415929"/>
                  </a:lnTo>
                  <a:lnTo>
                    <a:pt x="1319938" y="361108"/>
                  </a:lnTo>
                  <a:close/>
                  <a:moveTo>
                    <a:pt x="263495" y="328145"/>
                  </a:moveTo>
                  <a:lnTo>
                    <a:pt x="236327" y="361108"/>
                  </a:lnTo>
                  <a:lnTo>
                    <a:pt x="196969" y="415929"/>
                  </a:lnTo>
                  <a:lnTo>
                    <a:pt x="166595" y="471839"/>
                  </a:lnTo>
                  <a:lnTo>
                    <a:pt x="139503" y="530756"/>
                  </a:lnTo>
                  <a:lnTo>
                    <a:pt x="120078" y="591451"/>
                  </a:lnTo>
                  <a:lnTo>
                    <a:pt x="104925" y="652550"/>
                  </a:lnTo>
                  <a:lnTo>
                    <a:pt x="97015" y="715478"/>
                  </a:lnTo>
                  <a:lnTo>
                    <a:pt x="93351" y="778131"/>
                  </a:lnTo>
                  <a:lnTo>
                    <a:pt x="97015" y="840784"/>
                  </a:lnTo>
                  <a:lnTo>
                    <a:pt x="104925" y="903713"/>
                  </a:lnTo>
                  <a:lnTo>
                    <a:pt x="120078" y="964811"/>
                  </a:lnTo>
                  <a:lnTo>
                    <a:pt x="139503" y="1025507"/>
                  </a:lnTo>
                  <a:lnTo>
                    <a:pt x="166595" y="1084423"/>
                  </a:lnTo>
                  <a:lnTo>
                    <a:pt x="196969" y="1140333"/>
                  </a:lnTo>
                  <a:lnTo>
                    <a:pt x="236327" y="1195154"/>
                  </a:lnTo>
                  <a:lnTo>
                    <a:pt x="263495" y="1228118"/>
                  </a:lnTo>
                  <a:lnTo>
                    <a:pt x="713482" y="778131"/>
                  </a:lnTo>
                  <a:close/>
                  <a:moveTo>
                    <a:pt x="778132" y="93351"/>
                  </a:moveTo>
                  <a:lnTo>
                    <a:pt x="715479" y="97015"/>
                  </a:lnTo>
                  <a:lnTo>
                    <a:pt x="652551" y="104925"/>
                  </a:lnTo>
                  <a:lnTo>
                    <a:pt x="591451" y="120078"/>
                  </a:lnTo>
                  <a:lnTo>
                    <a:pt x="530758" y="139503"/>
                  </a:lnTo>
                  <a:lnTo>
                    <a:pt x="471837" y="166597"/>
                  </a:lnTo>
                  <a:lnTo>
                    <a:pt x="415933" y="196967"/>
                  </a:lnTo>
                  <a:lnTo>
                    <a:pt x="361104" y="236331"/>
                  </a:lnTo>
                  <a:lnTo>
                    <a:pt x="328145" y="263494"/>
                  </a:lnTo>
                  <a:lnTo>
                    <a:pt x="778132" y="713481"/>
                  </a:lnTo>
                  <a:lnTo>
                    <a:pt x="1228119" y="263494"/>
                  </a:lnTo>
                  <a:lnTo>
                    <a:pt x="1195160" y="236331"/>
                  </a:lnTo>
                  <a:lnTo>
                    <a:pt x="1140332" y="196967"/>
                  </a:lnTo>
                  <a:lnTo>
                    <a:pt x="1084427" y="166597"/>
                  </a:lnTo>
                  <a:lnTo>
                    <a:pt x="1025506" y="139503"/>
                  </a:lnTo>
                  <a:lnTo>
                    <a:pt x="964813" y="120078"/>
                  </a:lnTo>
                  <a:lnTo>
                    <a:pt x="903713" y="104925"/>
                  </a:lnTo>
                  <a:lnTo>
                    <a:pt x="840786" y="97015"/>
                  </a:lnTo>
                  <a:close/>
                  <a:moveTo>
                    <a:pt x="778132" y="0"/>
                  </a:moveTo>
                  <a:cubicBezTo>
                    <a:pt x="1207882" y="0"/>
                    <a:pt x="1556264" y="348381"/>
                    <a:pt x="1556264" y="778131"/>
                  </a:cubicBezTo>
                  <a:cubicBezTo>
                    <a:pt x="1556264" y="1207881"/>
                    <a:pt x="1207882" y="1556262"/>
                    <a:pt x="778132" y="1556262"/>
                  </a:cubicBezTo>
                  <a:cubicBezTo>
                    <a:pt x="348382" y="1556262"/>
                    <a:pt x="0" y="1207881"/>
                    <a:pt x="0" y="778131"/>
                  </a:cubicBezTo>
                  <a:cubicBezTo>
                    <a:pt x="0" y="348381"/>
                    <a:pt x="348382" y="0"/>
                    <a:pt x="778132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62040921-3FF5-4255-9279-5C4E69EAFF42}"/>
              </a:ext>
            </a:extLst>
          </p:cNvPr>
          <p:cNvSpPr txBox="1"/>
          <p:nvPr/>
        </p:nvSpPr>
        <p:spPr>
          <a:xfrm>
            <a:off x="303489" y="4523048"/>
            <a:ext cx="9304968" cy="205453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effectLst/>
              </a:rPr>
              <a:t>ボール投げ厳禁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A6881EC6-D1A1-47BE-9C08-657A0D6CB4D6}"/>
              </a:ext>
            </a:extLst>
          </p:cNvPr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大変迷惑です！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97DB2C58-139C-46F9-8334-0E0A84FD47F2}"/>
              </a:ext>
            </a:extLst>
          </p:cNvPr>
          <p:cNvGrpSpPr/>
          <p:nvPr/>
        </p:nvGrpSpPr>
        <p:grpSpPr>
          <a:xfrm>
            <a:off x="3417184" y="1358770"/>
            <a:ext cx="3071630" cy="3071626"/>
            <a:chOff x="390051" y="569993"/>
            <a:chExt cx="1629386" cy="1629384"/>
          </a:xfrm>
        </p:grpSpPr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ABF3FA0D-F921-44E1-8D42-53887D150478}"/>
                </a:ext>
              </a:extLst>
            </p:cNvPr>
            <p:cNvSpPr/>
            <p:nvPr/>
          </p:nvSpPr>
          <p:spPr bwMode="auto">
            <a:xfrm>
              <a:off x="390051" y="569993"/>
              <a:ext cx="1629386" cy="1629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39927234-FB1F-4CFE-AA80-0DEB4A125A21}"/>
                </a:ext>
              </a:extLst>
            </p:cNvPr>
            <p:cNvSpPr/>
            <p:nvPr/>
          </p:nvSpPr>
          <p:spPr bwMode="auto">
            <a:xfrm>
              <a:off x="500235" y="680807"/>
              <a:ext cx="1409016" cy="1409016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A1E80A42-01F4-4A38-910F-33AD5CA25547}"/>
                </a:ext>
              </a:extLst>
            </p:cNvPr>
            <p:cNvSpPr/>
            <p:nvPr/>
          </p:nvSpPr>
          <p:spPr bwMode="auto">
            <a:xfrm>
              <a:off x="426612" y="606554"/>
              <a:ext cx="1556264" cy="1556262"/>
            </a:xfrm>
            <a:custGeom>
              <a:avLst/>
              <a:gdLst>
                <a:gd name="connsiteX0" fmla="*/ 778132 w 1556264"/>
                <a:gd name="connsiteY0" fmla="*/ 842782 h 1556262"/>
                <a:gd name="connsiteX1" fmla="*/ 328145 w 1556264"/>
                <a:gd name="connsiteY1" fmla="*/ 1292768 h 1556262"/>
                <a:gd name="connsiteX2" fmla="*/ 361104 w 1556264"/>
                <a:gd name="connsiteY2" fmla="*/ 1319932 h 1556262"/>
                <a:gd name="connsiteX3" fmla="*/ 415933 w 1556264"/>
                <a:gd name="connsiteY3" fmla="*/ 1359295 h 1556262"/>
                <a:gd name="connsiteX4" fmla="*/ 471837 w 1556264"/>
                <a:gd name="connsiteY4" fmla="*/ 1389665 h 1556262"/>
                <a:gd name="connsiteX5" fmla="*/ 530758 w 1556264"/>
                <a:gd name="connsiteY5" fmla="*/ 1416760 h 1556262"/>
                <a:gd name="connsiteX6" fmla="*/ 591451 w 1556264"/>
                <a:gd name="connsiteY6" fmla="*/ 1436184 h 1556262"/>
                <a:gd name="connsiteX7" fmla="*/ 652551 w 1556264"/>
                <a:gd name="connsiteY7" fmla="*/ 1451337 h 1556262"/>
                <a:gd name="connsiteX8" fmla="*/ 715479 w 1556264"/>
                <a:gd name="connsiteY8" fmla="*/ 1459247 h 1556262"/>
                <a:gd name="connsiteX9" fmla="*/ 778132 w 1556264"/>
                <a:gd name="connsiteY9" fmla="*/ 1462911 h 1556262"/>
                <a:gd name="connsiteX10" fmla="*/ 840786 w 1556264"/>
                <a:gd name="connsiteY10" fmla="*/ 1459247 h 1556262"/>
                <a:gd name="connsiteX11" fmla="*/ 903713 w 1556264"/>
                <a:gd name="connsiteY11" fmla="*/ 1451337 h 1556262"/>
                <a:gd name="connsiteX12" fmla="*/ 964813 w 1556264"/>
                <a:gd name="connsiteY12" fmla="*/ 1436184 h 1556262"/>
                <a:gd name="connsiteX13" fmla="*/ 1025506 w 1556264"/>
                <a:gd name="connsiteY13" fmla="*/ 1416760 h 1556262"/>
                <a:gd name="connsiteX14" fmla="*/ 1084427 w 1556264"/>
                <a:gd name="connsiteY14" fmla="*/ 1389665 h 1556262"/>
                <a:gd name="connsiteX15" fmla="*/ 1140332 w 1556264"/>
                <a:gd name="connsiteY15" fmla="*/ 1359295 h 1556262"/>
                <a:gd name="connsiteX16" fmla="*/ 1195160 w 1556264"/>
                <a:gd name="connsiteY16" fmla="*/ 1319932 h 1556262"/>
                <a:gd name="connsiteX17" fmla="*/ 1228119 w 1556264"/>
                <a:gd name="connsiteY17" fmla="*/ 1292768 h 1556262"/>
                <a:gd name="connsiteX18" fmla="*/ 1292770 w 1556264"/>
                <a:gd name="connsiteY18" fmla="*/ 328145 h 1556262"/>
                <a:gd name="connsiteX19" fmla="*/ 842783 w 1556264"/>
                <a:gd name="connsiteY19" fmla="*/ 778131 h 1556262"/>
                <a:gd name="connsiteX20" fmla="*/ 1292770 w 1556264"/>
                <a:gd name="connsiteY20" fmla="*/ 1228118 h 1556262"/>
                <a:gd name="connsiteX21" fmla="*/ 1319938 w 1556264"/>
                <a:gd name="connsiteY21" fmla="*/ 1195154 h 1556262"/>
                <a:gd name="connsiteX22" fmla="*/ 1359295 w 1556264"/>
                <a:gd name="connsiteY22" fmla="*/ 1140333 h 1556262"/>
                <a:gd name="connsiteX23" fmla="*/ 1389669 w 1556264"/>
                <a:gd name="connsiteY23" fmla="*/ 1084423 h 1556262"/>
                <a:gd name="connsiteX24" fmla="*/ 1416761 w 1556264"/>
                <a:gd name="connsiteY24" fmla="*/ 1025507 h 1556262"/>
                <a:gd name="connsiteX25" fmla="*/ 1436187 w 1556264"/>
                <a:gd name="connsiteY25" fmla="*/ 964811 h 1556262"/>
                <a:gd name="connsiteX26" fmla="*/ 1451339 w 1556264"/>
                <a:gd name="connsiteY26" fmla="*/ 903713 h 1556262"/>
                <a:gd name="connsiteX27" fmla="*/ 1459250 w 1556264"/>
                <a:gd name="connsiteY27" fmla="*/ 840784 h 1556262"/>
                <a:gd name="connsiteX28" fmla="*/ 1462913 w 1556264"/>
                <a:gd name="connsiteY28" fmla="*/ 778131 h 1556262"/>
                <a:gd name="connsiteX29" fmla="*/ 1459250 w 1556264"/>
                <a:gd name="connsiteY29" fmla="*/ 715478 h 1556262"/>
                <a:gd name="connsiteX30" fmla="*/ 1451339 w 1556264"/>
                <a:gd name="connsiteY30" fmla="*/ 652550 h 1556262"/>
                <a:gd name="connsiteX31" fmla="*/ 1436187 w 1556264"/>
                <a:gd name="connsiteY31" fmla="*/ 591451 h 1556262"/>
                <a:gd name="connsiteX32" fmla="*/ 1416761 w 1556264"/>
                <a:gd name="connsiteY32" fmla="*/ 530756 h 1556262"/>
                <a:gd name="connsiteX33" fmla="*/ 1389669 w 1556264"/>
                <a:gd name="connsiteY33" fmla="*/ 471839 h 1556262"/>
                <a:gd name="connsiteX34" fmla="*/ 1359295 w 1556264"/>
                <a:gd name="connsiteY34" fmla="*/ 415929 h 1556262"/>
                <a:gd name="connsiteX35" fmla="*/ 1319938 w 1556264"/>
                <a:gd name="connsiteY35" fmla="*/ 361108 h 1556262"/>
                <a:gd name="connsiteX36" fmla="*/ 263495 w 1556264"/>
                <a:gd name="connsiteY36" fmla="*/ 328145 h 1556262"/>
                <a:gd name="connsiteX37" fmla="*/ 236327 w 1556264"/>
                <a:gd name="connsiteY37" fmla="*/ 361108 h 1556262"/>
                <a:gd name="connsiteX38" fmla="*/ 196969 w 1556264"/>
                <a:gd name="connsiteY38" fmla="*/ 415929 h 1556262"/>
                <a:gd name="connsiteX39" fmla="*/ 166595 w 1556264"/>
                <a:gd name="connsiteY39" fmla="*/ 471839 h 1556262"/>
                <a:gd name="connsiteX40" fmla="*/ 139503 w 1556264"/>
                <a:gd name="connsiteY40" fmla="*/ 530756 h 1556262"/>
                <a:gd name="connsiteX41" fmla="*/ 120078 w 1556264"/>
                <a:gd name="connsiteY41" fmla="*/ 591451 h 1556262"/>
                <a:gd name="connsiteX42" fmla="*/ 104925 w 1556264"/>
                <a:gd name="connsiteY42" fmla="*/ 652550 h 1556262"/>
                <a:gd name="connsiteX43" fmla="*/ 97015 w 1556264"/>
                <a:gd name="connsiteY43" fmla="*/ 715478 h 1556262"/>
                <a:gd name="connsiteX44" fmla="*/ 93351 w 1556264"/>
                <a:gd name="connsiteY44" fmla="*/ 778131 h 1556262"/>
                <a:gd name="connsiteX45" fmla="*/ 97015 w 1556264"/>
                <a:gd name="connsiteY45" fmla="*/ 840784 h 1556262"/>
                <a:gd name="connsiteX46" fmla="*/ 104925 w 1556264"/>
                <a:gd name="connsiteY46" fmla="*/ 903713 h 1556262"/>
                <a:gd name="connsiteX47" fmla="*/ 120078 w 1556264"/>
                <a:gd name="connsiteY47" fmla="*/ 964811 h 1556262"/>
                <a:gd name="connsiteX48" fmla="*/ 139503 w 1556264"/>
                <a:gd name="connsiteY48" fmla="*/ 1025507 h 1556262"/>
                <a:gd name="connsiteX49" fmla="*/ 166595 w 1556264"/>
                <a:gd name="connsiteY49" fmla="*/ 1084423 h 1556262"/>
                <a:gd name="connsiteX50" fmla="*/ 196969 w 1556264"/>
                <a:gd name="connsiteY50" fmla="*/ 1140333 h 1556262"/>
                <a:gd name="connsiteX51" fmla="*/ 236327 w 1556264"/>
                <a:gd name="connsiteY51" fmla="*/ 1195154 h 1556262"/>
                <a:gd name="connsiteX52" fmla="*/ 263495 w 1556264"/>
                <a:gd name="connsiteY52" fmla="*/ 1228118 h 1556262"/>
                <a:gd name="connsiteX53" fmla="*/ 713482 w 1556264"/>
                <a:gd name="connsiteY53" fmla="*/ 778131 h 1556262"/>
                <a:gd name="connsiteX54" fmla="*/ 778132 w 1556264"/>
                <a:gd name="connsiteY54" fmla="*/ 93351 h 1556262"/>
                <a:gd name="connsiteX55" fmla="*/ 715479 w 1556264"/>
                <a:gd name="connsiteY55" fmla="*/ 97015 h 1556262"/>
                <a:gd name="connsiteX56" fmla="*/ 652551 w 1556264"/>
                <a:gd name="connsiteY56" fmla="*/ 104925 h 1556262"/>
                <a:gd name="connsiteX57" fmla="*/ 591451 w 1556264"/>
                <a:gd name="connsiteY57" fmla="*/ 120078 h 1556262"/>
                <a:gd name="connsiteX58" fmla="*/ 530758 w 1556264"/>
                <a:gd name="connsiteY58" fmla="*/ 139503 h 1556262"/>
                <a:gd name="connsiteX59" fmla="*/ 471837 w 1556264"/>
                <a:gd name="connsiteY59" fmla="*/ 166597 h 1556262"/>
                <a:gd name="connsiteX60" fmla="*/ 415933 w 1556264"/>
                <a:gd name="connsiteY60" fmla="*/ 196967 h 1556262"/>
                <a:gd name="connsiteX61" fmla="*/ 361104 w 1556264"/>
                <a:gd name="connsiteY61" fmla="*/ 236331 h 1556262"/>
                <a:gd name="connsiteX62" fmla="*/ 328145 w 1556264"/>
                <a:gd name="connsiteY62" fmla="*/ 263494 h 1556262"/>
                <a:gd name="connsiteX63" fmla="*/ 778132 w 1556264"/>
                <a:gd name="connsiteY63" fmla="*/ 713481 h 1556262"/>
                <a:gd name="connsiteX64" fmla="*/ 1228119 w 1556264"/>
                <a:gd name="connsiteY64" fmla="*/ 263494 h 1556262"/>
                <a:gd name="connsiteX65" fmla="*/ 1195160 w 1556264"/>
                <a:gd name="connsiteY65" fmla="*/ 236331 h 1556262"/>
                <a:gd name="connsiteX66" fmla="*/ 1140332 w 1556264"/>
                <a:gd name="connsiteY66" fmla="*/ 196967 h 1556262"/>
                <a:gd name="connsiteX67" fmla="*/ 1084427 w 1556264"/>
                <a:gd name="connsiteY67" fmla="*/ 166597 h 1556262"/>
                <a:gd name="connsiteX68" fmla="*/ 1025506 w 1556264"/>
                <a:gd name="connsiteY68" fmla="*/ 139503 h 1556262"/>
                <a:gd name="connsiteX69" fmla="*/ 964813 w 1556264"/>
                <a:gd name="connsiteY69" fmla="*/ 120078 h 1556262"/>
                <a:gd name="connsiteX70" fmla="*/ 903713 w 1556264"/>
                <a:gd name="connsiteY70" fmla="*/ 104925 h 1556262"/>
                <a:gd name="connsiteX71" fmla="*/ 840786 w 1556264"/>
                <a:gd name="connsiteY71" fmla="*/ 97015 h 1556262"/>
                <a:gd name="connsiteX72" fmla="*/ 778132 w 1556264"/>
                <a:gd name="connsiteY72" fmla="*/ 0 h 1556262"/>
                <a:gd name="connsiteX73" fmla="*/ 1556264 w 1556264"/>
                <a:gd name="connsiteY73" fmla="*/ 778131 h 1556262"/>
                <a:gd name="connsiteX74" fmla="*/ 778132 w 1556264"/>
                <a:gd name="connsiteY74" fmla="*/ 1556262 h 1556262"/>
                <a:gd name="connsiteX75" fmla="*/ 0 w 1556264"/>
                <a:gd name="connsiteY75" fmla="*/ 778131 h 1556262"/>
                <a:gd name="connsiteX76" fmla="*/ 778132 w 1556264"/>
                <a:gd name="connsiteY76" fmla="*/ 0 h 155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556264" h="1556262">
                  <a:moveTo>
                    <a:pt x="778132" y="842782"/>
                  </a:moveTo>
                  <a:lnTo>
                    <a:pt x="328145" y="1292768"/>
                  </a:lnTo>
                  <a:lnTo>
                    <a:pt x="361104" y="1319932"/>
                  </a:lnTo>
                  <a:lnTo>
                    <a:pt x="415933" y="1359295"/>
                  </a:lnTo>
                  <a:lnTo>
                    <a:pt x="471837" y="1389665"/>
                  </a:lnTo>
                  <a:lnTo>
                    <a:pt x="530758" y="1416760"/>
                  </a:lnTo>
                  <a:lnTo>
                    <a:pt x="591451" y="1436184"/>
                  </a:lnTo>
                  <a:lnTo>
                    <a:pt x="652551" y="1451337"/>
                  </a:lnTo>
                  <a:lnTo>
                    <a:pt x="715479" y="1459247"/>
                  </a:lnTo>
                  <a:lnTo>
                    <a:pt x="778132" y="1462911"/>
                  </a:lnTo>
                  <a:lnTo>
                    <a:pt x="840786" y="1459247"/>
                  </a:lnTo>
                  <a:lnTo>
                    <a:pt x="903713" y="1451337"/>
                  </a:lnTo>
                  <a:lnTo>
                    <a:pt x="964813" y="1436184"/>
                  </a:lnTo>
                  <a:lnTo>
                    <a:pt x="1025506" y="1416760"/>
                  </a:lnTo>
                  <a:lnTo>
                    <a:pt x="1084427" y="1389665"/>
                  </a:lnTo>
                  <a:lnTo>
                    <a:pt x="1140332" y="1359295"/>
                  </a:lnTo>
                  <a:lnTo>
                    <a:pt x="1195160" y="1319932"/>
                  </a:lnTo>
                  <a:lnTo>
                    <a:pt x="1228119" y="1292768"/>
                  </a:lnTo>
                  <a:close/>
                  <a:moveTo>
                    <a:pt x="1292770" y="328145"/>
                  </a:moveTo>
                  <a:lnTo>
                    <a:pt x="842783" y="778131"/>
                  </a:lnTo>
                  <a:lnTo>
                    <a:pt x="1292770" y="1228118"/>
                  </a:lnTo>
                  <a:lnTo>
                    <a:pt x="1319938" y="1195154"/>
                  </a:lnTo>
                  <a:lnTo>
                    <a:pt x="1359295" y="1140333"/>
                  </a:lnTo>
                  <a:lnTo>
                    <a:pt x="1389669" y="1084423"/>
                  </a:lnTo>
                  <a:lnTo>
                    <a:pt x="1416761" y="1025507"/>
                  </a:lnTo>
                  <a:lnTo>
                    <a:pt x="1436187" y="964811"/>
                  </a:lnTo>
                  <a:lnTo>
                    <a:pt x="1451339" y="903713"/>
                  </a:lnTo>
                  <a:lnTo>
                    <a:pt x="1459250" y="840784"/>
                  </a:lnTo>
                  <a:lnTo>
                    <a:pt x="1462913" y="778131"/>
                  </a:lnTo>
                  <a:lnTo>
                    <a:pt x="1459250" y="715478"/>
                  </a:lnTo>
                  <a:lnTo>
                    <a:pt x="1451339" y="652550"/>
                  </a:lnTo>
                  <a:lnTo>
                    <a:pt x="1436187" y="591451"/>
                  </a:lnTo>
                  <a:lnTo>
                    <a:pt x="1416761" y="530756"/>
                  </a:lnTo>
                  <a:lnTo>
                    <a:pt x="1389669" y="471839"/>
                  </a:lnTo>
                  <a:lnTo>
                    <a:pt x="1359295" y="415929"/>
                  </a:lnTo>
                  <a:lnTo>
                    <a:pt x="1319938" y="361108"/>
                  </a:lnTo>
                  <a:close/>
                  <a:moveTo>
                    <a:pt x="263495" y="328145"/>
                  </a:moveTo>
                  <a:lnTo>
                    <a:pt x="236327" y="361108"/>
                  </a:lnTo>
                  <a:lnTo>
                    <a:pt x="196969" y="415929"/>
                  </a:lnTo>
                  <a:lnTo>
                    <a:pt x="166595" y="471839"/>
                  </a:lnTo>
                  <a:lnTo>
                    <a:pt x="139503" y="530756"/>
                  </a:lnTo>
                  <a:lnTo>
                    <a:pt x="120078" y="591451"/>
                  </a:lnTo>
                  <a:lnTo>
                    <a:pt x="104925" y="652550"/>
                  </a:lnTo>
                  <a:lnTo>
                    <a:pt x="97015" y="715478"/>
                  </a:lnTo>
                  <a:lnTo>
                    <a:pt x="93351" y="778131"/>
                  </a:lnTo>
                  <a:lnTo>
                    <a:pt x="97015" y="840784"/>
                  </a:lnTo>
                  <a:lnTo>
                    <a:pt x="104925" y="903713"/>
                  </a:lnTo>
                  <a:lnTo>
                    <a:pt x="120078" y="964811"/>
                  </a:lnTo>
                  <a:lnTo>
                    <a:pt x="139503" y="1025507"/>
                  </a:lnTo>
                  <a:lnTo>
                    <a:pt x="166595" y="1084423"/>
                  </a:lnTo>
                  <a:lnTo>
                    <a:pt x="196969" y="1140333"/>
                  </a:lnTo>
                  <a:lnTo>
                    <a:pt x="236327" y="1195154"/>
                  </a:lnTo>
                  <a:lnTo>
                    <a:pt x="263495" y="1228118"/>
                  </a:lnTo>
                  <a:lnTo>
                    <a:pt x="713482" y="778131"/>
                  </a:lnTo>
                  <a:close/>
                  <a:moveTo>
                    <a:pt x="778132" y="93351"/>
                  </a:moveTo>
                  <a:lnTo>
                    <a:pt x="715479" y="97015"/>
                  </a:lnTo>
                  <a:lnTo>
                    <a:pt x="652551" y="104925"/>
                  </a:lnTo>
                  <a:lnTo>
                    <a:pt x="591451" y="120078"/>
                  </a:lnTo>
                  <a:lnTo>
                    <a:pt x="530758" y="139503"/>
                  </a:lnTo>
                  <a:lnTo>
                    <a:pt x="471837" y="166597"/>
                  </a:lnTo>
                  <a:lnTo>
                    <a:pt x="415933" y="196967"/>
                  </a:lnTo>
                  <a:lnTo>
                    <a:pt x="361104" y="236331"/>
                  </a:lnTo>
                  <a:lnTo>
                    <a:pt x="328145" y="263494"/>
                  </a:lnTo>
                  <a:lnTo>
                    <a:pt x="778132" y="713481"/>
                  </a:lnTo>
                  <a:lnTo>
                    <a:pt x="1228119" y="263494"/>
                  </a:lnTo>
                  <a:lnTo>
                    <a:pt x="1195160" y="236331"/>
                  </a:lnTo>
                  <a:lnTo>
                    <a:pt x="1140332" y="196967"/>
                  </a:lnTo>
                  <a:lnTo>
                    <a:pt x="1084427" y="166597"/>
                  </a:lnTo>
                  <a:lnTo>
                    <a:pt x="1025506" y="139503"/>
                  </a:lnTo>
                  <a:lnTo>
                    <a:pt x="964813" y="120078"/>
                  </a:lnTo>
                  <a:lnTo>
                    <a:pt x="903713" y="104925"/>
                  </a:lnTo>
                  <a:lnTo>
                    <a:pt x="840786" y="97015"/>
                  </a:lnTo>
                  <a:close/>
                  <a:moveTo>
                    <a:pt x="778132" y="0"/>
                  </a:moveTo>
                  <a:cubicBezTo>
                    <a:pt x="1207882" y="0"/>
                    <a:pt x="1556264" y="348381"/>
                    <a:pt x="1556264" y="778131"/>
                  </a:cubicBezTo>
                  <a:cubicBezTo>
                    <a:pt x="1556264" y="1207881"/>
                    <a:pt x="1207882" y="1556262"/>
                    <a:pt x="778132" y="1556262"/>
                  </a:cubicBezTo>
                  <a:cubicBezTo>
                    <a:pt x="348382" y="1556262"/>
                    <a:pt x="0" y="1207881"/>
                    <a:pt x="0" y="778131"/>
                  </a:cubicBezTo>
                  <a:cubicBezTo>
                    <a:pt x="0" y="348381"/>
                    <a:pt x="348382" y="0"/>
                    <a:pt x="778132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46877612-A205-4936-B486-240F3BD0E00A}"/>
                </a:ext>
              </a:extLst>
            </p:cNvPr>
            <p:cNvGrpSpPr/>
            <p:nvPr/>
          </p:nvGrpSpPr>
          <p:grpSpPr>
            <a:xfrm>
              <a:off x="628375" y="755914"/>
              <a:ext cx="1140782" cy="1145856"/>
              <a:chOff x="2791516" y="5342589"/>
              <a:chExt cx="1140782" cy="1145856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29C4DF2C-582B-4972-81EE-83E0354DC7FC}"/>
                  </a:ext>
                </a:extLst>
              </p:cNvPr>
              <p:cNvGrpSpPr/>
              <p:nvPr/>
            </p:nvGrpSpPr>
            <p:grpSpPr>
              <a:xfrm>
                <a:off x="3172391" y="5342589"/>
                <a:ext cx="759907" cy="1145856"/>
                <a:chOff x="7134699" y="4235508"/>
                <a:chExt cx="1373937" cy="2071748"/>
              </a:xfrm>
            </p:grpSpPr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BAE7648A-905D-4034-B857-391E57972BD8}"/>
                    </a:ext>
                  </a:extLst>
                </p:cNvPr>
                <p:cNvGrpSpPr/>
                <p:nvPr/>
              </p:nvGrpSpPr>
              <p:grpSpPr>
                <a:xfrm flipH="1">
                  <a:off x="7134699" y="4235508"/>
                  <a:ext cx="1373937" cy="2071748"/>
                  <a:chOff x="3959520" y="2468523"/>
                  <a:chExt cx="1089989" cy="1643586"/>
                </a:xfrm>
              </p:grpSpPr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93AD7067-C1EA-49F0-AD80-701F95E3665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4311411" y="2468523"/>
                    <a:ext cx="549626" cy="63492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四角形: 角を丸くする 65">
                    <a:extLst>
                      <a:ext uri="{FF2B5EF4-FFF2-40B4-BE49-F238E27FC236}">
                        <a16:creationId xmlns:a16="http://schemas.microsoft.com/office/drawing/2014/main" id="{141037DF-765F-4E86-85F8-8C3730CEC8B8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4318745" y="3090673"/>
                    <a:ext cx="300647" cy="6766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台形 66">
                    <a:extLst>
                      <a:ext uri="{FF2B5EF4-FFF2-40B4-BE49-F238E27FC236}">
                        <a16:creationId xmlns:a16="http://schemas.microsoft.com/office/drawing/2014/main" id="{356EADA1-F58B-4FD5-B161-40C6543EA4C1}"/>
                      </a:ext>
                    </a:extLst>
                  </p:cNvPr>
                  <p:cNvSpPr/>
                  <p:nvPr/>
                </p:nvSpPr>
                <p:spPr bwMode="auto">
                  <a:xfrm rot="875501" flipH="1">
                    <a:off x="4470778" y="2996476"/>
                    <a:ext cx="153038" cy="167340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四角形: 角を丸くする 67">
                    <a:extLst>
                      <a:ext uri="{FF2B5EF4-FFF2-40B4-BE49-F238E27FC236}">
                        <a16:creationId xmlns:a16="http://schemas.microsoft.com/office/drawing/2014/main" id="{2971FAC8-5503-4DF8-9D84-6819742BC38C}"/>
                      </a:ext>
                    </a:extLst>
                  </p:cNvPr>
                  <p:cNvSpPr/>
                  <p:nvPr/>
                </p:nvSpPr>
                <p:spPr bwMode="auto">
                  <a:xfrm rot="18526671" flipH="1">
                    <a:off x="4854702" y="3148144"/>
                    <a:ext cx="96239" cy="29337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四角形: 角を丸くする 68">
                    <a:extLst>
                      <a:ext uri="{FF2B5EF4-FFF2-40B4-BE49-F238E27FC236}">
                        <a16:creationId xmlns:a16="http://schemas.microsoft.com/office/drawing/2014/main" id="{446F1D97-3506-472A-B38B-C1DD1E10EE0F}"/>
                      </a:ext>
                    </a:extLst>
                  </p:cNvPr>
                  <p:cNvSpPr/>
                  <p:nvPr/>
                </p:nvSpPr>
                <p:spPr bwMode="auto">
                  <a:xfrm rot="17100000" flipH="1">
                    <a:off x="4642107" y="3017583"/>
                    <a:ext cx="99062" cy="36344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台形 69">
                    <a:extLst>
                      <a:ext uri="{FF2B5EF4-FFF2-40B4-BE49-F238E27FC236}">
                        <a16:creationId xmlns:a16="http://schemas.microsoft.com/office/drawing/2014/main" id="{9942C3CC-91F6-4A09-AFFA-47C5DFB2EAF9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4511022" y="3664006"/>
                    <a:ext cx="149741" cy="448103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EF0DB1BF-C9F6-4D08-83F4-6AB37461C778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4034653" y="3505350"/>
                    <a:ext cx="360814" cy="511080"/>
                  </a:xfrm>
                  <a:custGeom>
                    <a:avLst/>
                    <a:gdLst>
                      <a:gd name="connsiteX0" fmla="*/ 79634 w 360814"/>
                      <a:gd name="connsiteY0" fmla="*/ 511080 h 511080"/>
                      <a:gd name="connsiteX1" fmla="*/ 0 w 360814"/>
                      <a:gd name="connsiteY1" fmla="*/ 373151 h 511080"/>
                      <a:gd name="connsiteX2" fmla="*/ 237507 w 360814"/>
                      <a:gd name="connsiteY2" fmla="*/ 249402 h 511080"/>
                      <a:gd name="connsiteX3" fmla="*/ 257830 w 360814"/>
                      <a:gd name="connsiteY3" fmla="*/ 0 h 511080"/>
                      <a:gd name="connsiteX4" fmla="*/ 332696 w 360814"/>
                      <a:gd name="connsiteY4" fmla="*/ 0 h 511080"/>
                      <a:gd name="connsiteX5" fmla="*/ 359583 w 360814"/>
                      <a:gd name="connsiteY5" fmla="*/ 329960 h 511080"/>
                      <a:gd name="connsiteX6" fmla="*/ 360814 w 360814"/>
                      <a:gd name="connsiteY6" fmla="*/ 332093 h 511080"/>
                      <a:gd name="connsiteX7" fmla="*/ 359809 w 360814"/>
                      <a:gd name="connsiteY7" fmla="*/ 332733 h 511080"/>
                      <a:gd name="connsiteX8" fmla="*/ 359831 w 360814"/>
                      <a:gd name="connsiteY8" fmla="*/ 333003 h 511080"/>
                      <a:gd name="connsiteX9" fmla="*/ 359385 w 360814"/>
                      <a:gd name="connsiteY9" fmla="*/ 333003 h 511080"/>
                      <a:gd name="connsiteX0" fmla="*/ 79634 w 360814"/>
                      <a:gd name="connsiteY0" fmla="*/ 511080 h 511080"/>
                      <a:gd name="connsiteX1" fmla="*/ 0 w 360814"/>
                      <a:gd name="connsiteY1" fmla="*/ 373151 h 511080"/>
                      <a:gd name="connsiteX2" fmla="*/ 237507 w 360814"/>
                      <a:gd name="connsiteY2" fmla="*/ 249402 h 511080"/>
                      <a:gd name="connsiteX3" fmla="*/ 257830 w 360814"/>
                      <a:gd name="connsiteY3" fmla="*/ 0 h 511080"/>
                      <a:gd name="connsiteX4" fmla="*/ 332696 w 360814"/>
                      <a:gd name="connsiteY4" fmla="*/ 0 h 511080"/>
                      <a:gd name="connsiteX5" fmla="*/ 359583 w 360814"/>
                      <a:gd name="connsiteY5" fmla="*/ 329960 h 511080"/>
                      <a:gd name="connsiteX6" fmla="*/ 360814 w 360814"/>
                      <a:gd name="connsiteY6" fmla="*/ 332093 h 511080"/>
                      <a:gd name="connsiteX7" fmla="*/ 359809 w 360814"/>
                      <a:gd name="connsiteY7" fmla="*/ 332733 h 511080"/>
                      <a:gd name="connsiteX8" fmla="*/ 359831 w 360814"/>
                      <a:gd name="connsiteY8" fmla="*/ 333003 h 511080"/>
                      <a:gd name="connsiteX9" fmla="*/ 79634 w 360814"/>
                      <a:gd name="connsiteY9" fmla="*/ 511080 h 511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60814" h="511080">
                        <a:moveTo>
                          <a:pt x="79634" y="511080"/>
                        </a:moveTo>
                        <a:lnTo>
                          <a:pt x="0" y="373151"/>
                        </a:lnTo>
                        <a:lnTo>
                          <a:pt x="237507" y="249402"/>
                        </a:lnTo>
                        <a:lnTo>
                          <a:pt x="257830" y="0"/>
                        </a:lnTo>
                        <a:lnTo>
                          <a:pt x="332696" y="0"/>
                        </a:lnTo>
                        <a:lnTo>
                          <a:pt x="359583" y="329960"/>
                        </a:lnTo>
                        <a:lnTo>
                          <a:pt x="360814" y="332093"/>
                        </a:lnTo>
                        <a:lnTo>
                          <a:pt x="359809" y="332733"/>
                        </a:lnTo>
                        <a:cubicBezTo>
                          <a:pt x="359816" y="332823"/>
                          <a:pt x="359824" y="332913"/>
                          <a:pt x="359831" y="333003"/>
                        </a:cubicBezTo>
                        <a:lnTo>
                          <a:pt x="79634" y="51108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" name="四角形: 角を丸くする 71">
                    <a:extLst>
                      <a:ext uri="{FF2B5EF4-FFF2-40B4-BE49-F238E27FC236}">
                        <a16:creationId xmlns:a16="http://schemas.microsoft.com/office/drawing/2014/main" id="{60EA6999-A7E1-4D26-9B2D-F55DA6C9B412}"/>
                      </a:ext>
                    </a:extLst>
                  </p:cNvPr>
                  <p:cNvSpPr/>
                  <p:nvPr/>
                </p:nvSpPr>
                <p:spPr bwMode="auto">
                  <a:xfrm rot="10800000" flipH="1">
                    <a:off x="4181685" y="3187417"/>
                    <a:ext cx="96796" cy="3402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四角形: 角を丸くする 72">
                    <a:extLst>
                      <a:ext uri="{FF2B5EF4-FFF2-40B4-BE49-F238E27FC236}">
                        <a16:creationId xmlns:a16="http://schemas.microsoft.com/office/drawing/2014/main" id="{F55190AB-F49A-417F-BEEB-9E9E1A6390C5}"/>
                      </a:ext>
                    </a:extLst>
                  </p:cNvPr>
                  <p:cNvSpPr/>
                  <p:nvPr/>
                </p:nvSpPr>
                <p:spPr bwMode="auto">
                  <a:xfrm rot="4500000" flipH="1">
                    <a:off x="4326429" y="2982636"/>
                    <a:ext cx="105292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" name="月 61">
                  <a:extLst>
                    <a:ext uri="{FF2B5EF4-FFF2-40B4-BE49-F238E27FC236}">
                      <a16:creationId xmlns:a16="http://schemas.microsoft.com/office/drawing/2014/main" id="{8EA68196-836E-4CF4-89EE-90DB686E5F9B}"/>
                    </a:ext>
                  </a:extLst>
                </p:cNvPr>
                <p:cNvSpPr/>
                <p:nvPr/>
              </p:nvSpPr>
              <p:spPr bwMode="auto">
                <a:xfrm rot="15300000">
                  <a:off x="7524895" y="4733132"/>
                  <a:ext cx="134095" cy="170648"/>
                </a:xfrm>
                <a:prstGeom prst="moon">
                  <a:avLst>
                    <a:gd name="adj" fmla="val 7720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月 62">
                  <a:extLst>
                    <a:ext uri="{FF2B5EF4-FFF2-40B4-BE49-F238E27FC236}">
                      <a16:creationId xmlns:a16="http://schemas.microsoft.com/office/drawing/2014/main" id="{4FEF4BC7-DEC0-40C9-8C2C-F3EEC074AE3E}"/>
                    </a:ext>
                  </a:extLst>
                </p:cNvPr>
                <p:cNvSpPr/>
                <p:nvPr/>
              </p:nvSpPr>
              <p:spPr bwMode="auto">
                <a:xfrm rot="4500000">
                  <a:off x="7398315" y="4559368"/>
                  <a:ext cx="112611" cy="89511"/>
                </a:xfrm>
                <a:prstGeom prst="moon">
                  <a:avLst>
                    <a:gd name="adj" fmla="val 8146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月 63">
                  <a:extLst>
                    <a:ext uri="{FF2B5EF4-FFF2-40B4-BE49-F238E27FC236}">
                      <a16:creationId xmlns:a16="http://schemas.microsoft.com/office/drawing/2014/main" id="{946E2705-6B1C-4759-AAA8-0110BB7C5011}"/>
                    </a:ext>
                  </a:extLst>
                </p:cNvPr>
                <p:cNvSpPr/>
                <p:nvPr/>
              </p:nvSpPr>
              <p:spPr bwMode="auto">
                <a:xfrm rot="4500000">
                  <a:off x="7554457" y="4498584"/>
                  <a:ext cx="125167" cy="123483"/>
                </a:xfrm>
                <a:prstGeom prst="moon">
                  <a:avLst>
                    <a:gd name="adj" fmla="val 8146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C38309CE-4F31-45C0-8BC8-10AC57A199B9}"/>
                  </a:ext>
                </a:extLst>
              </p:cNvPr>
              <p:cNvSpPr/>
              <p:nvPr/>
            </p:nvSpPr>
            <p:spPr bwMode="auto">
              <a:xfrm rot="20164226">
                <a:off x="2791516" y="5713042"/>
                <a:ext cx="145660" cy="18001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EE0C8ADA-1A4C-4685-B97A-42241BA5083A}"/>
                  </a:ext>
                </a:extLst>
              </p:cNvPr>
              <p:cNvSpPr/>
              <p:nvPr/>
            </p:nvSpPr>
            <p:spPr bwMode="auto">
              <a:xfrm>
                <a:off x="2977418" y="5768403"/>
                <a:ext cx="270815" cy="76615"/>
              </a:xfrm>
              <a:custGeom>
                <a:avLst/>
                <a:gdLst>
                  <a:gd name="connsiteX0" fmla="*/ 71438 w 452538"/>
                  <a:gd name="connsiteY0" fmla="*/ 142875 h 188594"/>
                  <a:gd name="connsiteX1" fmla="*/ 452538 w 452538"/>
                  <a:gd name="connsiteY1" fmla="*/ 142875 h 188594"/>
                  <a:gd name="connsiteX2" fmla="*/ 452538 w 452538"/>
                  <a:gd name="connsiteY2" fmla="*/ 188594 h 188594"/>
                  <a:gd name="connsiteX3" fmla="*/ 71438 w 452538"/>
                  <a:gd name="connsiteY3" fmla="*/ 188594 h 188594"/>
                  <a:gd name="connsiteX4" fmla="*/ 45244 w 452538"/>
                  <a:gd name="connsiteY4" fmla="*/ 71438 h 188594"/>
                  <a:gd name="connsiteX5" fmla="*/ 426344 w 452538"/>
                  <a:gd name="connsiteY5" fmla="*/ 71438 h 188594"/>
                  <a:gd name="connsiteX6" fmla="*/ 426344 w 452538"/>
                  <a:gd name="connsiteY6" fmla="*/ 117157 h 188594"/>
                  <a:gd name="connsiteX7" fmla="*/ 45244 w 452538"/>
                  <a:gd name="connsiteY7" fmla="*/ 117157 h 188594"/>
                  <a:gd name="connsiteX8" fmla="*/ 0 w 452538"/>
                  <a:gd name="connsiteY8" fmla="*/ 0 h 188594"/>
                  <a:gd name="connsiteX9" fmla="*/ 381100 w 452538"/>
                  <a:gd name="connsiteY9" fmla="*/ 0 h 188594"/>
                  <a:gd name="connsiteX10" fmla="*/ 381100 w 452538"/>
                  <a:gd name="connsiteY10" fmla="*/ 45719 h 188594"/>
                  <a:gd name="connsiteX11" fmla="*/ 0 w 452538"/>
                  <a:gd name="connsiteY11" fmla="*/ 45719 h 18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2538" h="188594">
                    <a:moveTo>
                      <a:pt x="71438" y="142875"/>
                    </a:moveTo>
                    <a:lnTo>
                      <a:pt x="452538" y="142875"/>
                    </a:lnTo>
                    <a:lnTo>
                      <a:pt x="452538" y="188594"/>
                    </a:lnTo>
                    <a:lnTo>
                      <a:pt x="71438" y="188594"/>
                    </a:lnTo>
                    <a:close/>
                    <a:moveTo>
                      <a:pt x="45244" y="71438"/>
                    </a:moveTo>
                    <a:lnTo>
                      <a:pt x="426344" y="71438"/>
                    </a:lnTo>
                    <a:lnTo>
                      <a:pt x="426344" y="117157"/>
                    </a:lnTo>
                    <a:lnTo>
                      <a:pt x="45244" y="117157"/>
                    </a:lnTo>
                    <a:close/>
                    <a:moveTo>
                      <a:pt x="0" y="0"/>
                    </a:moveTo>
                    <a:lnTo>
                      <a:pt x="381100" y="0"/>
                    </a:lnTo>
                    <a:lnTo>
                      <a:pt x="38110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9293DE38-E50E-4D5D-B94B-BBA7763AA074}"/>
                </a:ext>
              </a:extLst>
            </p:cNvPr>
            <p:cNvSpPr/>
            <p:nvPr/>
          </p:nvSpPr>
          <p:spPr bwMode="auto">
            <a:xfrm>
              <a:off x="428613" y="606554"/>
              <a:ext cx="1556264" cy="1556262"/>
            </a:xfrm>
            <a:custGeom>
              <a:avLst/>
              <a:gdLst>
                <a:gd name="connsiteX0" fmla="*/ 778132 w 1556264"/>
                <a:gd name="connsiteY0" fmla="*/ 842782 h 1556262"/>
                <a:gd name="connsiteX1" fmla="*/ 328145 w 1556264"/>
                <a:gd name="connsiteY1" fmla="*/ 1292768 h 1556262"/>
                <a:gd name="connsiteX2" fmla="*/ 361104 w 1556264"/>
                <a:gd name="connsiteY2" fmla="*/ 1319932 h 1556262"/>
                <a:gd name="connsiteX3" fmla="*/ 415933 w 1556264"/>
                <a:gd name="connsiteY3" fmla="*/ 1359295 h 1556262"/>
                <a:gd name="connsiteX4" fmla="*/ 471837 w 1556264"/>
                <a:gd name="connsiteY4" fmla="*/ 1389665 h 1556262"/>
                <a:gd name="connsiteX5" fmla="*/ 530758 w 1556264"/>
                <a:gd name="connsiteY5" fmla="*/ 1416760 h 1556262"/>
                <a:gd name="connsiteX6" fmla="*/ 591451 w 1556264"/>
                <a:gd name="connsiteY6" fmla="*/ 1436184 h 1556262"/>
                <a:gd name="connsiteX7" fmla="*/ 652551 w 1556264"/>
                <a:gd name="connsiteY7" fmla="*/ 1451337 h 1556262"/>
                <a:gd name="connsiteX8" fmla="*/ 715479 w 1556264"/>
                <a:gd name="connsiteY8" fmla="*/ 1459247 h 1556262"/>
                <a:gd name="connsiteX9" fmla="*/ 778132 w 1556264"/>
                <a:gd name="connsiteY9" fmla="*/ 1462911 h 1556262"/>
                <a:gd name="connsiteX10" fmla="*/ 840786 w 1556264"/>
                <a:gd name="connsiteY10" fmla="*/ 1459247 h 1556262"/>
                <a:gd name="connsiteX11" fmla="*/ 903713 w 1556264"/>
                <a:gd name="connsiteY11" fmla="*/ 1451337 h 1556262"/>
                <a:gd name="connsiteX12" fmla="*/ 964813 w 1556264"/>
                <a:gd name="connsiteY12" fmla="*/ 1436184 h 1556262"/>
                <a:gd name="connsiteX13" fmla="*/ 1025506 w 1556264"/>
                <a:gd name="connsiteY13" fmla="*/ 1416760 h 1556262"/>
                <a:gd name="connsiteX14" fmla="*/ 1084427 w 1556264"/>
                <a:gd name="connsiteY14" fmla="*/ 1389665 h 1556262"/>
                <a:gd name="connsiteX15" fmla="*/ 1140332 w 1556264"/>
                <a:gd name="connsiteY15" fmla="*/ 1359295 h 1556262"/>
                <a:gd name="connsiteX16" fmla="*/ 1195160 w 1556264"/>
                <a:gd name="connsiteY16" fmla="*/ 1319932 h 1556262"/>
                <a:gd name="connsiteX17" fmla="*/ 1228119 w 1556264"/>
                <a:gd name="connsiteY17" fmla="*/ 1292768 h 1556262"/>
                <a:gd name="connsiteX18" fmla="*/ 1292770 w 1556264"/>
                <a:gd name="connsiteY18" fmla="*/ 328145 h 1556262"/>
                <a:gd name="connsiteX19" fmla="*/ 842783 w 1556264"/>
                <a:gd name="connsiteY19" fmla="*/ 778131 h 1556262"/>
                <a:gd name="connsiteX20" fmla="*/ 1292770 w 1556264"/>
                <a:gd name="connsiteY20" fmla="*/ 1228118 h 1556262"/>
                <a:gd name="connsiteX21" fmla="*/ 1319938 w 1556264"/>
                <a:gd name="connsiteY21" fmla="*/ 1195154 h 1556262"/>
                <a:gd name="connsiteX22" fmla="*/ 1359295 w 1556264"/>
                <a:gd name="connsiteY22" fmla="*/ 1140333 h 1556262"/>
                <a:gd name="connsiteX23" fmla="*/ 1389669 w 1556264"/>
                <a:gd name="connsiteY23" fmla="*/ 1084423 h 1556262"/>
                <a:gd name="connsiteX24" fmla="*/ 1416761 w 1556264"/>
                <a:gd name="connsiteY24" fmla="*/ 1025507 h 1556262"/>
                <a:gd name="connsiteX25" fmla="*/ 1436187 w 1556264"/>
                <a:gd name="connsiteY25" fmla="*/ 964811 h 1556262"/>
                <a:gd name="connsiteX26" fmla="*/ 1451339 w 1556264"/>
                <a:gd name="connsiteY26" fmla="*/ 903713 h 1556262"/>
                <a:gd name="connsiteX27" fmla="*/ 1459250 w 1556264"/>
                <a:gd name="connsiteY27" fmla="*/ 840784 h 1556262"/>
                <a:gd name="connsiteX28" fmla="*/ 1462913 w 1556264"/>
                <a:gd name="connsiteY28" fmla="*/ 778131 h 1556262"/>
                <a:gd name="connsiteX29" fmla="*/ 1459250 w 1556264"/>
                <a:gd name="connsiteY29" fmla="*/ 715478 h 1556262"/>
                <a:gd name="connsiteX30" fmla="*/ 1451339 w 1556264"/>
                <a:gd name="connsiteY30" fmla="*/ 652550 h 1556262"/>
                <a:gd name="connsiteX31" fmla="*/ 1436187 w 1556264"/>
                <a:gd name="connsiteY31" fmla="*/ 591451 h 1556262"/>
                <a:gd name="connsiteX32" fmla="*/ 1416761 w 1556264"/>
                <a:gd name="connsiteY32" fmla="*/ 530756 h 1556262"/>
                <a:gd name="connsiteX33" fmla="*/ 1389669 w 1556264"/>
                <a:gd name="connsiteY33" fmla="*/ 471839 h 1556262"/>
                <a:gd name="connsiteX34" fmla="*/ 1359295 w 1556264"/>
                <a:gd name="connsiteY34" fmla="*/ 415929 h 1556262"/>
                <a:gd name="connsiteX35" fmla="*/ 1319938 w 1556264"/>
                <a:gd name="connsiteY35" fmla="*/ 361108 h 1556262"/>
                <a:gd name="connsiteX36" fmla="*/ 263495 w 1556264"/>
                <a:gd name="connsiteY36" fmla="*/ 328145 h 1556262"/>
                <a:gd name="connsiteX37" fmla="*/ 236327 w 1556264"/>
                <a:gd name="connsiteY37" fmla="*/ 361108 h 1556262"/>
                <a:gd name="connsiteX38" fmla="*/ 196969 w 1556264"/>
                <a:gd name="connsiteY38" fmla="*/ 415929 h 1556262"/>
                <a:gd name="connsiteX39" fmla="*/ 166595 w 1556264"/>
                <a:gd name="connsiteY39" fmla="*/ 471839 h 1556262"/>
                <a:gd name="connsiteX40" fmla="*/ 139503 w 1556264"/>
                <a:gd name="connsiteY40" fmla="*/ 530756 h 1556262"/>
                <a:gd name="connsiteX41" fmla="*/ 120078 w 1556264"/>
                <a:gd name="connsiteY41" fmla="*/ 591451 h 1556262"/>
                <a:gd name="connsiteX42" fmla="*/ 104925 w 1556264"/>
                <a:gd name="connsiteY42" fmla="*/ 652550 h 1556262"/>
                <a:gd name="connsiteX43" fmla="*/ 97015 w 1556264"/>
                <a:gd name="connsiteY43" fmla="*/ 715478 h 1556262"/>
                <a:gd name="connsiteX44" fmla="*/ 93351 w 1556264"/>
                <a:gd name="connsiteY44" fmla="*/ 778131 h 1556262"/>
                <a:gd name="connsiteX45" fmla="*/ 97015 w 1556264"/>
                <a:gd name="connsiteY45" fmla="*/ 840784 h 1556262"/>
                <a:gd name="connsiteX46" fmla="*/ 104925 w 1556264"/>
                <a:gd name="connsiteY46" fmla="*/ 903713 h 1556262"/>
                <a:gd name="connsiteX47" fmla="*/ 120078 w 1556264"/>
                <a:gd name="connsiteY47" fmla="*/ 964811 h 1556262"/>
                <a:gd name="connsiteX48" fmla="*/ 139503 w 1556264"/>
                <a:gd name="connsiteY48" fmla="*/ 1025507 h 1556262"/>
                <a:gd name="connsiteX49" fmla="*/ 166595 w 1556264"/>
                <a:gd name="connsiteY49" fmla="*/ 1084423 h 1556262"/>
                <a:gd name="connsiteX50" fmla="*/ 196969 w 1556264"/>
                <a:gd name="connsiteY50" fmla="*/ 1140333 h 1556262"/>
                <a:gd name="connsiteX51" fmla="*/ 236327 w 1556264"/>
                <a:gd name="connsiteY51" fmla="*/ 1195154 h 1556262"/>
                <a:gd name="connsiteX52" fmla="*/ 263495 w 1556264"/>
                <a:gd name="connsiteY52" fmla="*/ 1228118 h 1556262"/>
                <a:gd name="connsiteX53" fmla="*/ 713482 w 1556264"/>
                <a:gd name="connsiteY53" fmla="*/ 778131 h 1556262"/>
                <a:gd name="connsiteX54" fmla="*/ 778132 w 1556264"/>
                <a:gd name="connsiteY54" fmla="*/ 93351 h 1556262"/>
                <a:gd name="connsiteX55" fmla="*/ 715479 w 1556264"/>
                <a:gd name="connsiteY55" fmla="*/ 97015 h 1556262"/>
                <a:gd name="connsiteX56" fmla="*/ 652551 w 1556264"/>
                <a:gd name="connsiteY56" fmla="*/ 104925 h 1556262"/>
                <a:gd name="connsiteX57" fmla="*/ 591451 w 1556264"/>
                <a:gd name="connsiteY57" fmla="*/ 120078 h 1556262"/>
                <a:gd name="connsiteX58" fmla="*/ 530758 w 1556264"/>
                <a:gd name="connsiteY58" fmla="*/ 139503 h 1556262"/>
                <a:gd name="connsiteX59" fmla="*/ 471837 w 1556264"/>
                <a:gd name="connsiteY59" fmla="*/ 166597 h 1556262"/>
                <a:gd name="connsiteX60" fmla="*/ 415933 w 1556264"/>
                <a:gd name="connsiteY60" fmla="*/ 196967 h 1556262"/>
                <a:gd name="connsiteX61" fmla="*/ 361104 w 1556264"/>
                <a:gd name="connsiteY61" fmla="*/ 236331 h 1556262"/>
                <a:gd name="connsiteX62" fmla="*/ 328145 w 1556264"/>
                <a:gd name="connsiteY62" fmla="*/ 263494 h 1556262"/>
                <a:gd name="connsiteX63" fmla="*/ 778132 w 1556264"/>
                <a:gd name="connsiteY63" fmla="*/ 713481 h 1556262"/>
                <a:gd name="connsiteX64" fmla="*/ 1228119 w 1556264"/>
                <a:gd name="connsiteY64" fmla="*/ 263494 h 1556262"/>
                <a:gd name="connsiteX65" fmla="*/ 1195160 w 1556264"/>
                <a:gd name="connsiteY65" fmla="*/ 236331 h 1556262"/>
                <a:gd name="connsiteX66" fmla="*/ 1140332 w 1556264"/>
                <a:gd name="connsiteY66" fmla="*/ 196967 h 1556262"/>
                <a:gd name="connsiteX67" fmla="*/ 1084427 w 1556264"/>
                <a:gd name="connsiteY67" fmla="*/ 166597 h 1556262"/>
                <a:gd name="connsiteX68" fmla="*/ 1025506 w 1556264"/>
                <a:gd name="connsiteY68" fmla="*/ 139503 h 1556262"/>
                <a:gd name="connsiteX69" fmla="*/ 964813 w 1556264"/>
                <a:gd name="connsiteY69" fmla="*/ 120078 h 1556262"/>
                <a:gd name="connsiteX70" fmla="*/ 903713 w 1556264"/>
                <a:gd name="connsiteY70" fmla="*/ 104925 h 1556262"/>
                <a:gd name="connsiteX71" fmla="*/ 840786 w 1556264"/>
                <a:gd name="connsiteY71" fmla="*/ 97015 h 1556262"/>
                <a:gd name="connsiteX72" fmla="*/ 778132 w 1556264"/>
                <a:gd name="connsiteY72" fmla="*/ 0 h 1556262"/>
                <a:gd name="connsiteX73" fmla="*/ 1556264 w 1556264"/>
                <a:gd name="connsiteY73" fmla="*/ 778131 h 1556262"/>
                <a:gd name="connsiteX74" fmla="*/ 778132 w 1556264"/>
                <a:gd name="connsiteY74" fmla="*/ 1556262 h 1556262"/>
                <a:gd name="connsiteX75" fmla="*/ 0 w 1556264"/>
                <a:gd name="connsiteY75" fmla="*/ 778131 h 1556262"/>
                <a:gd name="connsiteX76" fmla="*/ 778132 w 1556264"/>
                <a:gd name="connsiteY76" fmla="*/ 0 h 155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556264" h="1556262">
                  <a:moveTo>
                    <a:pt x="778132" y="842782"/>
                  </a:moveTo>
                  <a:lnTo>
                    <a:pt x="328145" y="1292768"/>
                  </a:lnTo>
                  <a:lnTo>
                    <a:pt x="361104" y="1319932"/>
                  </a:lnTo>
                  <a:lnTo>
                    <a:pt x="415933" y="1359295"/>
                  </a:lnTo>
                  <a:lnTo>
                    <a:pt x="471837" y="1389665"/>
                  </a:lnTo>
                  <a:lnTo>
                    <a:pt x="530758" y="1416760"/>
                  </a:lnTo>
                  <a:lnTo>
                    <a:pt x="591451" y="1436184"/>
                  </a:lnTo>
                  <a:lnTo>
                    <a:pt x="652551" y="1451337"/>
                  </a:lnTo>
                  <a:lnTo>
                    <a:pt x="715479" y="1459247"/>
                  </a:lnTo>
                  <a:lnTo>
                    <a:pt x="778132" y="1462911"/>
                  </a:lnTo>
                  <a:lnTo>
                    <a:pt x="840786" y="1459247"/>
                  </a:lnTo>
                  <a:lnTo>
                    <a:pt x="903713" y="1451337"/>
                  </a:lnTo>
                  <a:lnTo>
                    <a:pt x="964813" y="1436184"/>
                  </a:lnTo>
                  <a:lnTo>
                    <a:pt x="1025506" y="1416760"/>
                  </a:lnTo>
                  <a:lnTo>
                    <a:pt x="1084427" y="1389665"/>
                  </a:lnTo>
                  <a:lnTo>
                    <a:pt x="1140332" y="1359295"/>
                  </a:lnTo>
                  <a:lnTo>
                    <a:pt x="1195160" y="1319932"/>
                  </a:lnTo>
                  <a:lnTo>
                    <a:pt x="1228119" y="1292768"/>
                  </a:lnTo>
                  <a:close/>
                  <a:moveTo>
                    <a:pt x="1292770" y="328145"/>
                  </a:moveTo>
                  <a:lnTo>
                    <a:pt x="842783" y="778131"/>
                  </a:lnTo>
                  <a:lnTo>
                    <a:pt x="1292770" y="1228118"/>
                  </a:lnTo>
                  <a:lnTo>
                    <a:pt x="1319938" y="1195154"/>
                  </a:lnTo>
                  <a:lnTo>
                    <a:pt x="1359295" y="1140333"/>
                  </a:lnTo>
                  <a:lnTo>
                    <a:pt x="1389669" y="1084423"/>
                  </a:lnTo>
                  <a:lnTo>
                    <a:pt x="1416761" y="1025507"/>
                  </a:lnTo>
                  <a:lnTo>
                    <a:pt x="1436187" y="964811"/>
                  </a:lnTo>
                  <a:lnTo>
                    <a:pt x="1451339" y="903713"/>
                  </a:lnTo>
                  <a:lnTo>
                    <a:pt x="1459250" y="840784"/>
                  </a:lnTo>
                  <a:lnTo>
                    <a:pt x="1462913" y="778131"/>
                  </a:lnTo>
                  <a:lnTo>
                    <a:pt x="1459250" y="715478"/>
                  </a:lnTo>
                  <a:lnTo>
                    <a:pt x="1451339" y="652550"/>
                  </a:lnTo>
                  <a:lnTo>
                    <a:pt x="1436187" y="591451"/>
                  </a:lnTo>
                  <a:lnTo>
                    <a:pt x="1416761" y="530756"/>
                  </a:lnTo>
                  <a:lnTo>
                    <a:pt x="1389669" y="471839"/>
                  </a:lnTo>
                  <a:lnTo>
                    <a:pt x="1359295" y="415929"/>
                  </a:lnTo>
                  <a:lnTo>
                    <a:pt x="1319938" y="361108"/>
                  </a:lnTo>
                  <a:close/>
                  <a:moveTo>
                    <a:pt x="263495" y="328145"/>
                  </a:moveTo>
                  <a:lnTo>
                    <a:pt x="236327" y="361108"/>
                  </a:lnTo>
                  <a:lnTo>
                    <a:pt x="196969" y="415929"/>
                  </a:lnTo>
                  <a:lnTo>
                    <a:pt x="166595" y="471839"/>
                  </a:lnTo>
                  <a:lnTo>
                    <a:pt x="139503" y="530756"/>
                  </a:lnTo>
                  <a:lnTo>
                    <a:pt x="120078" y="591451"/>
                  </a:lnTo>
                  <a:lnTo>
                    <a:pt x="104925" y="652550"/>
                  </a:lnTo>
                  <a:lnTo>
                    <a:pt x="97015" y="715478"/>
                  </a:lnTo>
                  <a:lnTo>
                    <a:pt x="93351" y="778131"/>
                  </a:lnTo>
                  <a:lnTo>
                    <a:pt x="97015" y="840784"/>
                  </a:lnTo>
                  <a:lnTo>
                    <a:pt x="104925" y="903713"/>
                  </a:lnTo>
                  <a:lnTo>
                    <a:pt x="120078" y="964811"/>
                  </a:lnTo>
                  <a:lnTo>
                    <a:pt x="139503" y="1025507"/>
                  </a:lnTo>
                  <a:lnTo>
                    <a:pt x="166595" y="1084423"/>
                  </a:lnTo>
                  <a:lnTo>
                    <a:pt x="196969" y="1140333"/>
                  </a:lnTo>
                  <a:lnTo>
                    <a:pt x="236327" y="1195154"/>
                  </a:lnTo>
                  <a:lnTo>
                    <a:pt x="263495" y="1228118"/>
                  </a:lnTo>
                  <a:lnTo>
                    <a:pt x="713482" y="778131"/>
                  </a:lnTo>
                  <a:close/>
                  <a:moveTo>
                    <a:pt x="778132" y="93351"/>
                  </a:moveTo>
                  <a:lnTo>
                    <a:pt x="715479" y="97015"/>
                  </a:lnTo>
                  <a:lnTo>
                    <a:pt x="652551" y="104925"/>
                  </a:lnTo>
                  <a:lnTo>
                    <a:pt x="591451" y="120078"/>
                  </a:lnTo>
                  <a:lnTo>
                    <a:pt x="530758" y="139503"/>
                  </a:lnTo>
                  <a:lnTo>
                    <a:pt x="471837" y="166597"/>
                  </a:lnTo>
                  <a:lnTo>
                    <a:pt x="415933" y="196967"/>
                  </a:lnTo>
                  <a:lnTo>
                    <a:pt x="361104" y="236331"/>
                  </a:lnTo>
                  <a:lnTo>
                    <a:pt x="328145" y="263494"/>
                  </a:lnTo>
                  <a:lnTo>
                    <a:pt x="778132" y="713481"/>
                  </a:lnTo>
                  <a:lnTo>
                    <a:pt x="1228119" y="263494"/>
                  </a:lnTo>
                  <a:lnTo>
                    <a:pt x="1195160" y="236331"/>
                  </a:lnTo>
                  <a:lnTo>
                    <a:pt x="1140332" y="196967"/>
                  </a:lnTo>
                  <a:lnTo>
                    <a:pt x="1084427" y="166597"/>
                  </a:lnTo>
                  <a:lnTo>
                    <a:pt x="1025506" y="139503"/>
                  </a:lnTo>
                  <a:lnTo>
                    <a:pt x="964813" y="120078"/>
                  </a:lnTo>
                  <a:lnTo>
                    <a:pt x="903713" y="104925"/>
                  </a:lnTo>
                  <a:lnTo>
                    <a:pt x="840786" y="97015"/>
                  </a:lnTo>
                  <a:close/>
                  <a:moveTo>
                    <a:pt x="778132" y="0"/>
                  </a:moveTo>
                  <a:cubicBezTo>
                    <a:pt x="1207882" y="0"/>
                    <a:pt x="1556264" y="348381"/>
                    <a:pt x="1556264" y="778131"/>
                  </a:cubicBezTo>
                  <a:cubicBezTo>
                    <a:pt x="1556264" y="1207881"/>
                    <a:pt x="1207882" y="1556262"/>
                    <a:pt x="778132" y="1556262"/>
                  </a:cubicBezTo>
                  <a:cubicBezTo>
                    <a:pt x="348382" y="1556262"/>
                    <a:pt x="0" y="1207881"/>
                    <a:pt x="0" y="778131"/>
                  </a:cubicBezTo>
                  <a:cubicBezTo>
                    <a:pt x="0" y="348381"/>
                    <a:pt x="348382" y="0"/>
                    <a:pt x="778132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1642497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popa56_ボール投げ厳禁</dc:title>
  <dc:subject>popa56_ボール投げ厳禁</dc:subject>
  <dc:creator>でじけろお</dc:creator>
  <cp:lastModifiedBy/>
  <cp:revision>1</cp:revision>
  <dcterms:created xsi:type="dcterms:W3CDTF">2014-07-30T05:46:34Z</dcterms:created>
  <dcterms:modified xsi:type="dcterms:W3CDTF">2019-12-26T07:46:20Z</dcterms:modified>
  <cp:version>1</cp:version>
</cp:coreProperties>
</file>